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3"/>
  </p:sldMasterIdLst>
  <p:sldIdLst>
    <p:sldId id="258" r:id="rId4"/>
    <p:sldId id="256" r:id="rId5"/>
    <p:sldId id="268" r:id="rId6"/>
    <p:sldId id="264" r:id="rId7"/>
    <p:sldId id="260" r:id="rId8"/>
    <p:sldId id="270" r:id="rId9"/>
    <p:sldId id="266" r:id="rId10"/>
    <p:sldId id="265" r:id="rId11"/>
    <p:sldId id="267" r:id="rId12"/>
    <p:sldId id="257" r:id="rId13"/>
    <p:sldId id="263" r:id="rId14"/>
    <p:sldId id="261" r:id="rId15"/>
    <p:sldId id="269" r:id="rId16"/>
  </p:sldIdLst>
  <p:sldSz cx="12192000" cy="6858000"/>
  <p:notesSz cx="6858000" cy="9144000"/>
  <p:embeddedFontLst>
    <p:embeddedFont>
      <p:font typeface="Elephant Pro" panose="00000500000000000000" pitchFamily="2" charset="0"/>
      <p:regular r:id="rId17"/>
    </p:embeddedFont>
    <p:embeddedFont>
      <p:font typeface="Verdana" panose="020B060403050404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585E"/>
    <a:srgbClr val="3589B8"/>
    <a:srgbClr val="BE1F36"/>
    <a:srgbClr val="E2EAEC"/>
    <a:srgbClr val="840115"/>
    <a:srgbClr val="EE4055"/>
    <a:srgbClr val="81D3EB"/>
    <a:srgbClr val="001F43"/>
    <a:srgbClr val="F6F6F6"/>
    <a:srgbClr val="E7E6E6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99"/>
    <p:restoredTop sz="96327"/>
  </p:normalViewPr>
  <p:slideViewPr>
    <p:cSldViewPr snapToGrid="0" snapToObjects="1" showGuides="1">
      <p:cViewPr varScale="1">
        <p:scale>
          <a:sx n="72" d="100"/>
          <a:sy n="72" d="100"/>
        </p:scale>
        <p:origin x="248" y="36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2.fntdata"/><Relationship Id="rId3" Type="http://schemas.openxmlformats.org/officeDocument/2006/relationships/slideMaster" Target="slideMasters/slideMaster1.xml"/><Relationship Id="rId21" Type="http://schemas.openxmlformats.org/officeDocument/2006/relationships/font" Target="fonts/font5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font" Target="fonts/font3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5E5A1-B1A5-4943-AF7A-EC8DDC5E13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22880"/>
            <a:ext cx="7376160" cy="1772602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1CEC456B-2AD3-224A-B794-92B50126014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1560195"/>
            <a:ext cx="5603875" cy="415925"/>
          </a:xfrm>
        </p:spPr>
        <p:txBody>
          <a:bodyPr/>
          <a:lstStyle>
            <a:lvl1pPr marL="0" indent="0">
              <a:buNone/>
              <a:defRPr>
                <a:solidFill>
                  <a:srgbClr val="EE4055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First Line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7623137-ACFB-884F-AF9E-60F4793E3E3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000240" y="-671196"/>
            <a:ext cx="6534149" cy="6534149"/>
          </a:xfrm>
          <a:custGeom>
            <a:avLst/>
            <a:gdLst>
              <a:gd name="connsiteX0" fmla="*/ 2718435 w 5436870"/>
              <a:gd name="connsiteY0" fmla="*/ 0 h 5436870"/>
              <a:gd name="connsiteX1" fmla="*/ 5436870 w 5436870"/>
              <a:gd name="connsiteY1" fmla="*/ 2718435 h 5436870"/>
              <a:gd name="connsiteX2" fmla="*/ 2718435 w 5436870"/>
              <a:gd name="connsiteY2" fmla="*/ 5436870 h 5436870"/>
              <a:gd name="connsiteX3" fmla="*/ 0 w 5436870"/>
              <a:gd name="connsiteY3" fmla="*/ 2718435 h 5436870"/>
              <a:gd name="connsiteX4" fmla="*/ 2718435 w 5436870"/>
              <a:gd name="connsiteY4" fmla="*/ 0 h 5436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36870" h="5436870">
                <a:moveTo>
                  <a:pt x="2718435" y="0"/>
                </a:moveTo>
                <a:cubicBezTo>
                  <a:pt x="4219785" y="0"/>
                  <a:pt x="5436870" y="1217085"/>
                  <a:pt x="5436870" y="2718435"/>
                </a:cubicBezTo>
                <a:cubicBezTo>
                  <a:pt x="5436870" y="4219785"/>
                  <a:pt x="4219785" y="5436870"/>
                  <a:pt x="2718435" y="5436870"/>
                </a:cubicBezTo>
                <a:cubicBezTo>
                  <a:pt x="1217085" y="5436870"/>
                  <a:pt x="0" y="4219785"/>
                  <a:pt x="0" y="2718435"/>
                </a:cubicBezTo>
                <a:cubicBezTo>
                  <a:pt x="0" y="1217085"/>
                  <a:pt x="1217085" y="0"/>
                  <a:pt x="271843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45C1AA0-838A-C848-ACDA-306F35F4D6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-2915920" y="3611881"/>
            <a:ext cx="121920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3169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extbox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4D2AA619-BA5A-3C4C-8A78-DD054A5ACCBC}"/>
              </a:ext>
            </a:extLst>
          </p:cNvPr>
          <p:cNvSpPr/>
          <p:nvPr userDrawn="1"/>
        </p:nvSpPr>
        <p:spPr>
          <a:xfrm>
            <a:off x="0" y="3699804"/>
            <a:ext cx="12192000" cy="3151164"/>
          </a:xfrm>
          <a:prstGeom prst="rect">
            <a:avLst/>
          </a:prstGeom>
          <a:solidFill>
            <a:srgbClr val="E2E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0585E"/>
              </a:solidFill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513743BF-E094-3A4E-B2A2-BA7D96BC0651}"/>
              </a:ext>
            </a:extLst>
          </p:cNvPr>
          <p:cNvSpPr/>
          <p:nvPr userDrawn="1"/>
        </p:nvSpPr>
        <p:spPr>
          <a:xfrm>
            <a:off x="856730" y="2022033"/>
            <a:ext cx="3059235" cy="389744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75532" dist="50800" dir="5400000" algn="ctr" rotWithShape="0">
              <a:srgbClr val="40585E">
                <a:alpha val="68419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2E95373A-E1FA-3A47-95DD-F92064E95E2F}"/>
              </a:ext>
            </a:extLst>
          </p:cNvPr>
          <p:cNvSpPr/>
          <p:nvPr userDrawn="1"/>
        </p:nvSpPr>
        <p:spPr>
          <a:xfrm>
            <a:off x="8231065" y="2022034"/>
            <a:ext cx="3059235" cy="389744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75532" dist="50800" dir="5400000" algn="ctr" rotWithShape="0">
              <a:srgbClr val="40585E">
                <a:alpha val="68419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C7607670-A731-E34B-95F4-EA48C523AF36}"/>
              </a:ext>
            </a:extLst>
          </p:cNvPr>
          <p:cNvSpPr/>
          <p:nvPr userDrawn="1"/>
        </p:nvSpPr>
        <p:spPr>
          <a:xfrm>
            <a:off x="4543898" y="2022034"/>
            <a:ext cx="3059235" cy="389744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75532" dist="50800" dir="5400000" algn="ctr" rotWithShape="0">
              <a:srgbClr val="40585E">
                <a:alpha val="68419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7A3186-7440-F845-A110-CF89CC6FF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380" y="829441"/>
            <a:ext cx="10535920" cy="54139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755DBC24-A8A8-114C-9E85-5FEA3CF811C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6920" y="393964"/>
            <a:ext cx="5603875" cy="415925"/>
          </a:xfrm>
        </p:spPr>
        <p:txBody>
          <a:bodyPr/>
          <a:lstStyle>
            <a:lvl1pPr marL="0" indent="0">
              <a:buNone/>
              <a:defRPr>
                <a:solidFill>
                  <a:srgbClr val="EE4055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Second Heading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A324AD7-8F71-A84A-823B-7F8E3531A73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32162" y="2489737"/>
            <a:ext cx="2301875" cy="407987"/>
          </a:xfrm>
        </p:spPr>
        <p:txBody>
          <a:bodyPr/>
          <a:lstStyle>
            <a:lvl1pPr marL="0" indent="0">
              <a:buNone/>
              <a:defRPr b="0">
                <a:solidFill>
                  <a:srgbClr val="40585E"/>
                </a:solidFill>
              </a:defRPr>
            </a:lvl1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532C22E5-2D62-7D4D-B7B5-FE472EFB13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32162" y="2930800"/>
            <a:ext cx="2301875" cy="253822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40585E"/>
                </a:solidFill>
              </a:defRPr>
            </a:lvl1pPr>
          </a:lstStyle>
          <a:p>
            <a:pPr lvl="0"/>
            <a:r>
              <a:rPr lang="en-US" dirty="0"/>
              <a:t>Sample text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444FC0-0999-194B-B583-5279398271B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38171" y="2489738"/>
            <a:ext cx="2301875" cy="407987"/>
          </a:xfrm>
        </p:spPr>
        <p:txBody>
          <a:bodyPr/>
          <a:lstStyle>
            <a:lvl1pPr marL="0" indent="0">
              <a:buNone/>
              <a:defRPr b="0">
                <a:solidFill>
                  <a:srgbClr val="40585E"/>
                </a:solidFill>
              </a:defRPr>
            </a:lvl1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F721DAC7-D19D-7A4F-8B4C-422FDB22B78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38171" y="2930801"/>
            <a:ext cx="2301875" cy="253822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40585E"/>
                </a:solidFill>
              </a:defRPr>
            </a:lvl1pPr>
          </a:lstStyle>
          <a:p>
            <a:pPr lvl="0"/>
            <a:r>
              <a:rPr lang="en-US" dirty="0"/>
              <a:t>Sample text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81982059-6498-944A-ABA2-0E6EBD4EEE7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638802" y="2500496"/>
            <a:ext cx="2301875" cy="407987"/>
          </a:xfrm>
        </p:spPr>
        <p:txBody>
          <a:bodyPr/>
          <a:lstStyle>
            <a:lvl1pPr marL="0" indent="0">
              <a:buNone/>
              <a:defRPr b="0">
                <a:solidFill>
                  <a:srgbClr val="40585E"/>
                </a:solidFill>
              </a:defRPr>
            </a:lvl1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82A664A1-24F0-8B49-9068-4BB6D88B5A2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638802" y="2941559"/>
            <a:ext cx="2301875" cy="253822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40585E"/>
                </a:solidFill>
              </a:defRPr>
            </a:lvl1pPr>
          </a:lstStyle>
          <a:p>
            <a:pPr lvl="0"/>
            <a:r>
              <a:rPr lang="en-US" dirty="0"/>
              <a:t>Sample text</a:t>
            </a:r>
          </a:p>
        </p:txBody>
      </p:sp>
    </p:spTree>
    <p:extLst>
      <p:ext uri="{BB962C8B-B14F-4D97-AF65-F5344CB8AC3E}">
        <p14:creationId xmlns:p14="http://schemas.microsoft.com/office/powerpoint/2010/main" val="115794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 picture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DA4B7-9A98-A94B-8BA5-B3D9950AC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332" y="829896"/>
            <a:ext cx="10535920" cy="54139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196CC89C-2101-8249-93CC-9A4E0B947B9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6920" y="393964"/>
            <a:ext cx="5603875" cy="415925"/>
          </a:xfrm>
        </p:spPr>
        <p:txBody>
          <a:bodyPr/>
          <a:lstStyle>
            <a:lvl1pPr marL="0" indent="0">
              <a:buNone/>
              <a:defRPr>
                <a:solidFill>
                  <a:srgbClr val="EE4055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Second Heading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FC982A-6712-5D47-AB2C-91DD0C21EAF2}"/>
              </a:ext>
            </a:extLst>
          </p:cNvPr>
          <p:cNvSpPr/>
          <p:nvPr userDrawn="1"/>
        </p:nvSpPr>
        <p:spPr>
          <a:xfrm>
            <a:off x="-81280" y="2132965"/>
            <a:ext cx="12344400" cy="2499995"/>
          </a:xfrm>
          <a:prstGeom prst="rect">
            <a:avLst/>
          </a:prstGeom>
          <a:solidFill>
            <a:srgbClr val="E2EAEC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547807E9-BF3F-0845-A803-C4D94EEDC6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04658" y="2249805"/>
            <a:ext cx="2265364" cy="2265364"/>
          </a:xfrm>
          <a:custGeom>
            <a:avLst/>
            <a:gdLst>
              <a:gd name="connsiteX0" fmla="*/ 1132682 w 2265364"/>
              <a:gd name="connsiteY0" fmla="*/ 0 h 2265364"/>
              <a:gd name="connsiteX1" fmla="*/ 2265364 w 2265364"/>
              <a:gd name="connsiteY1" fmla="*/ 1132682 h 2265364"/>
              <a:gd name="connsiteX2" fmla="*/ 1132682 w 2265364"/>
              <a:gd name="connsiteY2" fmla="*/ 2265364 h 2265364"/>
              <a:gd name="connsiteX3" fmla="*/ 0 w 2265364"/>
              <a:gd name="connsiteY3" fmla="*/ 1132682 h 2265364"/>
              <a:gd name="connsiteX4" fmla="*/ 1132682 w 2265364"/>
              <a:gd name="connsiteY4" fmla="*/ 0 h 2265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5364" h="2265364">
                <a:moveTo>
                  <a:pt x="1132682" y="0"/>
                </a:moveTo>
                <a:cubicBezTo>
                  <a:pt x="1758245" y="0"/>
                  <a:pt x="2265364" y="507119"/>
                  <a:pt x="2265364" y="1132682"/>
                </a:cubicBezTo>
                <a:cubicBezTo>
                  <a:pt x="2265364" y="1758245"/>
                  <a:pt x="1758245" y="2265364"/>
                  <a:pt x="1132682" y="2265364"/>
                </a:cubicBezTo>
                <a:cubicBezTo>
                  <a:pt x="507119" y="2265364"/>
                  <a:pt x="0" y="1758245"/>
                  <a:pt x="0" y="1132682"/>
                </a:cubicBezTo>
                <a:cubicBezTo>
                  <a:pt x="0" y="507119"/>
                  <a:pt x="507119" y="0"/>
                  <a:pt x="113268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513E48-BF85-9D4C-BFBC-701633D00EF3}"/>
              </a:ext>
            </a:extLst>
          </p:cNvPr>
          <p:cNvSpPr/>
          <p:nvPr userDrawn="1"/>
        </p:nvSpPr>
        <p:spPr>
          <a:xfrm>
            <a:off x="4586991" y="1783831"/>
            <a:ext cx="6325849" cy="39767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60294" dist="50800" dir="5400000" algn="ctr" rotWithShape="0">
              <a:srgbClr val="40585E">
                <a:alpha val="30186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5058AEC-38F2-524D-9CE0-F60A452EB31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52128" y="2249487"/>
            <a:ext cx="5336055" cy="5686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Sample text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890E28E6-9DE2-4C48-ADF9-7087F11C022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52128" y="2849093"/>
            <a:ext cx="5336055" cy="23674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Sample text</a:t>
            </a:r>
          </a:p>
        </p:txBody>
      </p:sp>
    </p:spTree>
    <p:extLst>
      <p:ext uri="{BB962C8B-B14F-4D97-AF65-F5344CB8AC3E}">
        <p14:creationId xmlns:p14="http://schemas.microsoft.com/office/powerpoint/2010/main" val="1390381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C296B-A1BE-D64E-8BAF-F398749CF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005" y="827034"/>
            <a:ext cx="10535920" cy="54139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74C69063-658A-4F44-A56B-0D01B83908D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6920" y="393964"/>
            <a:ext cx="5603875" cy="415925"/>
          </a:xfrm>
        </p:spPr>
        <p:txBody>
          <a:bodyPr/>
          <a:lstStyle>
            <a:lvl1pPr marL="0" indent="0">
              <a:buNone/>
              <a:defRPr>
                <a:solidFill>
                  <a:srgbClr val="EE4055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Second Heading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BE15269-EEA5-B446-9BE9-F79C39FBCAB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579038" y="1620438"/>
            <a:ext cx="4243387" cy="42132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BF75DC06-E7B4-5849-9E74-B83D792053A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417257" y="1620438"/>
            <a:ext cx="4243387" cy="42132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720EBA8-0945-F64F-9874-2149D8871876}"/>
              </a:ext>
            </a:extLst>
          </p:cNvPr>
          <p:cNvCxnSpPr/>
          <p:nvPr userDrawn="1"/>
        </p:nvCxnSpPr>
        <p:spPr>
          <a:xfrm>
            <a:off x="6115291" y="1701463"/>
            <a:ext cx="0" cy="4051157"/>
          </a:xfrm>
          <a:prstGeom prst="line">
            <a:avLst/>
          </a:prstGeom>
          <a:ln w="38100">
            <a:solidFill>
              <a:srgbClr val="E2EA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2800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top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79848-4282-294F-B7A9-9D435388F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608" y="832374"/>
            <a:ext cx="10535920" cy="54139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CD97264C-517D-5747-A52A-662D7D716E2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6920" y="393964"/>
            <a:ext cx="5603875" cy="415925"/>
          </a:xfrm>
        </p:spPr>
        <p:txBody>
          <a:bodyPr/>
          <a:lstStyle>
            <a:lvl1pPr marL="0" indent="0">
              <a:buNone/>
              <a:defRPr>
                <a:solidFill>
                  <a:srgbClr val="EE4055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Second Heading</a:t>
            </a:r>
          </a:p>
        </p:txBody>
      </p:sp>
    </p:spTree>
    <p:extLst>
      <p:ext uri="{BB962C8B-B14F-4D97-AF65-F5344CB8AC3E}">
        <p14:creationId xmlns:p14="http://schemas.microsoft.com/office/powerpoint/2010/main" val="26985191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CC56E5-4516-4748-BB16-BA452C2AB35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49300" y="1714500"/>
            <a:ext cx="7404100" cy="3886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EC6552-C27A-164C-8E53-64B4F1FB2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380" y="816741"/>
            <a:ext cx="10535920" cy="54139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9827FC78-B114-E045-94FF-0477BD621748}"/>
              </a:ext>
            </a:extLst>
          </p:cNvPr>
          <p:cNvSpPr/>
          <p:nvPr userDrawn="1"/>
        </p:nvSpPr>
        <p:spPr>
          <a:xfrm rot="5400000">
            <a:off x="8001635" y="2066290"/>
            <a:ext cx="3886200" cy="3176270"/>
          </a:xfrm>
          <a:prstGeom prst="wedgeRoundRectCallout">
            <a:avLst/>
          </a:prstGeom>
          <a:solidFill>
            <a:schemeClr val="bg1"/>
          </a:solidFill>
          <a:ln>
            <a:noFill/>
          </a:ln>
          <a:effectLst>
            <a:outerShdw blurRad="187833" dist="50800" dir="5400000" algn="ctr" rotWithShape="0">
              <a:srgbClr val="40585E">
                <a:alpha val="5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5E9E773-B775-0A43-9C8E-412B1F0B23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37600" y="2133600"/>
            <a:ext cx="2463800" cy="67017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203D264-3190-6D47-9407-46B25D07628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37600" y="2768599"/>
            <a:ext cx="2463800" cy="237807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Sample caption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AC9CD23B-D552-6640-980E-07F5C5A0988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6920" y="393964"/>
            <a:ext cx="5603875" cy="415925"/>
          </a:xfrm>
        </p:spPr>
        <p:txBody>
          <a:bodyPr/>
          <a:lstStyle>
            <a:lvl1pPr marL="0" indent="0">
              <a:buNone/>
              <a:defRPr>
                <a:solidFill>
                  <a:srgbClr val="EE4055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Second Heading</a:t>
            </a:r>
          </a:p>
        </p:txBody>
      </p:sp>
    </p:spTree>
    <p:extLst>
      <p:ext uri="{BB962C8B-B14F-4D97-AF65-F5344CB8AC3E}">
        <p14:creationId xmlns:p14="http://schemas.microsoft.com/office/powerpoint/2010/main" val="741662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Picture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5007241-1B08-3744-B5EF-C46391ED4B2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26560" y="0"/>
            <a:ext cx="7965441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21FEB9B-3D3D-9B4B-A402-8DFB4EE8AC75}"/>
              </a:ext>
            </a:extLst>
          </p:cNvPr>
          <p:cNvSpPr/>
          <p:nvPr userDrawn="1"/>
        </p:nvSpPr>
        <p:spPr>
          <a:xfrm>
            <a:off x="708660" y="927100"/>
            <a:ext cx="2974340" cy="44780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231823" dist="50800" dir="5400000" algn="ctr" rotWithShape="0">
              <a:srgbClr val="40585E">
                <a:alpha val="3128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697210D-4AFA-E047-9824-D93F018C69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55700" y="1422400"/>
            <a:ext cx="2120900" cy="635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F6FC9169-39DD-264F-988D-416C0CA492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55700" y="2070100"/>
            <a:ext cx="2120900" cy="28321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Sample text</a:t>
            </a:r>
          </a:p>
        </p:txBody>
      </p:sp>
    </p:spTree>
    <p:extLst>
      <p:ext uri="{BB962C8B-B14F-4D97-AF65-F5344CB8AC3E}">
        <p14:creationId xmlns:p14="http://schemas.microsoft.com/office/powerpoint/2010/main" val="1546280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C907E-6872-D944-86AC-BCF3973BE2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7080" y="817245"/>
            <a:ext cx="10535920" cy="541391"/>
          </a:xfrm>
        </p:spPr>
        <p:txBody>
          <a:bodyPr/>
          <a:lstStyle/>
          <a:p>
            <a:r>
              <a:rPr lang="en-US" dirty="0"/>
              <a:t>Sample Title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C1BE3B3-72A4-FB46-A039-4E25B57F1A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17880" y="1838642"/>
            <a:ext cx="3835399" cy="4048761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E4155E1-5A50-2C4F-B801-C8F46024C2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35842" y="1838642"/>
            <a:ext cx="6497638" cy="1066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2EBA5FB8-AB59-C442-B962-8ED87BC170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15522" y="3169602"/>
            <a:ext cx="6497638" cy="1066800"/>
          </a:xfrm>
        </p:spPr>
        <p:txBody>
          <a:bodyPr/>
          <a:lstStyle>
            <a:lvl1pPr marL="0" indent="0">
              <a:buNone/>
              <a:defRPr/>
            </a:lvl1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8BA1AEC3-8D9B-3D45-9D2D-B0588E4332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15522" y="4500562"/>
            <a:ext cx="6497638" cy="1066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63302B8B-449A-C74C-8832-3F939065A2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6920" y="393964"/>
            <a:ext cx="5603875" cy="415925"/>
          </a:xfrm>
        </p:spPr>
        <p:txBody>
          <a:bodyPr/>
          <a:lstStyle>
            <a:lvl1pPr marL="0" indent="0">
              <a:buNone/>
              <a:defRPr>
                <a:solidFill>
                  <a:srgbClr val="EE4055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First Line</a:t>
            </a:r>
          </a:p>
        </p:txBody>
      </p:sp>
    </p:spTree>
    <p:extLst>
      <p:ext uri="{BB962C8B-B14F-4D97-AF65-F5344CB8AC3E}">
        <p14:creationId xmlns:p14="http://schemas.microsoft.com/office/powerpoint/2010/main" val="411666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ircle pictures_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8C27C4B-247F-AE4C-961A-85155BF7F18E}"/>
              </a:ext>
            </a:extLst>
          </p:cNvPr>
          <p:cNvSpPr/>
          <p:nvPr userDrawn="1"/>
        </p:nvSpPr>
        <p:spPr>
          <a:xfrm>
            <a:off x="-81280" y="2132965"/>
            <a:ext cx="12344400" cy="2499995"/>
          </a:xfrm>
          <a:prstGeom prst="rect">
            <a:avLst/>
          </a:prstGeom>
          <a:solidFill>
            <a:srgbClr val="E2EAEC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581F53-CC27-2546-BA46-A4672D0754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7720" y="820049"/>
            <a:ext cx="10535920" cy="541391"/>
          </a:xfrm>
        </p:spPr>
        <p:txBody>
          <a:bodyPr/>
          <a:lstStyle/>
          <a:p>
            <a:r>
              <a:rPr lang="en-US" dirty="0"/>
              <a:t>Sample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FFBB3A5-4DF2-C546-BF0F-C7028E6B926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04658" y="2249805"/>
            <a:ext cx="2265364" cy="2265364"/>
          </a:xfrm>
          <a:custGeom>
            <a:avLst/>
            <a:gdLst>
              <a:gd name="connsiteX0" fmla="*/ 1132682 w 2265364"/>
              <a:gd name="connsiteY0" fmla="*/ 0 h 2265364"/>
              <a:gd name="connsiteX1" fmla="*/ 2265364 w 2265364"/>
              <a:gd name="connsiteY1" fmla="*/ 1132682 h 2265364"/>
              <a:gd name="connsiteX2" fmla="*/ 1132682 w 2265364"/>
              <a:gd name="connsiteY2" fmla="*/ 2265364 h 2265364"/>
              <a:gd name="connsiteX3" fmla="*/ 0 w 2265364"/>
              <a:gd name="connsiteY3" fmla="*/ 1132682 h 2265364"/>
              <a:gd name="connsiteX4" fmla="*/ 1132682 w 2265364"/>
              <a:gd name="connsiteY4" fmla="*/ 0 h 2265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5364" h="2265364">
                <a:moveTo>
                  <a:pt x="1132682" y="0"/>
                </a:moveTo>
                <a:cubicBezTo>
                  <a:pt x="1758245" y="0"/>
                  <a:pt x="2265364" y="507119"/>
                  <a:pt x="2265364" y="1132682"/>
                </a:cubicBezTo>
                <a:cubicBezTo>
                  <a:pt x="2265364" y="1758245"/>
                  <a:pt x="1758245" y="2265364"/>
                  <a:pt x="1132682" y="2265364"/>
                </a:cubicBezTo>
                <a:cubicBezTo>
                  <a:pt x="507119" y="2265364"/>
                  <a:pt x="0" y="1758245"/>
                  <a:pt x="0" y="1132682"/>
                </a:cubicBezTo>
                <a:cubicBezTo>
                  <a:pt x="0" y="507119"/>
                  <a:pt x="507119" y="0"/>
                  <a:pt x="113268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1364002-3978-914C-BCE8-E88041196CC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836159" y="2250122"/>
            <a:ext cx="2265364" cy="2265364"/>
          </a:xfrm>
          <a:custGeom>
            <a:avLst/>
            <a:gdLst>
              <a:gd name="connsiteX0" fmla="*/ 1132682 w 2265364"/>
              <a:gd name="connsiteY0" fmla="*/ 0 h 2265364"/>
              <a:gd name="connsiteX1" fmla="*/ 2265364 w 2265364"/>
              <a:gd name="connsiteY1" fmla="*/ 1132682 h 2265364"/>
              <a:gd name="connsiteX2" fmla="*/ 1132682 w 2265364"/>
              <a:gd name="connsiteY2" fmla="*/ 2265364 h 2265364"/>
              <a:gd name="connsiteX3" fmla="*/ 0 w 2265364"/>
              <a:gd name="connsiteY3" fmla="*/ 1132682 h 2265364"/>
              <a:gd name="connsiteX4" fmla="*/ 1132682 w 2265364"/>
              <a:gd name="connsiteY4" fmla="*/ 0 h 2265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5364" h="2265364">
                <a:moveTo>
                  <a:pt x="1132682" y="0"/>
                </a:moveTo>
                <a:cubicBezTo>
                  <a:pt x="1758245" y="0"/>
                  <a:pt x="2265364" y="507119"/>
                  <a:pt x="2265364" y="1132682"/>
                </a:cubicBezTo>
                <a:cubicBezTo>
                  <a:pt x="2265364" y="1758245"/>
                  <a:pt x="1758245" y="2265364"/>
                  <a:pt x="1132682" y="2265364"/>
                </a:cubicBezTo>
                <a:cubicBezTo>
                  <a:pt x="507119" y="2265364"/>
                  <a:pt x="0" y="1758245"/>
                  <a:pt x="0" y="1132682"/>
                </a:cubicBezTo>
                <a:cubicBezTo>
                  <a:pt x="0" y="507119"/>
                  <a:pt x="507119" y="0"/>
                  <a:pt x="113268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AC5A657-63AA-CC4B-A837-DE97BA89CFA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934959" y="2229802"/>
            <a:ext cx="2265364" cy="2265364"/>
          </a:xfrm>
          <a:custGeom>
            <a:avLst/>
            <a:gdLst>
              <a:gd name="connsiteX0" fmla="*/ 1132682 w 2265364"/>
              <a:gd name="connsiteY0" fmla="*/ 0 h 2265364"/>
              <a:gd name="connsiteX1" fmla="*/ 2265364 w 2265364"/>
              <a:gd name="connsiteY1" fmla="*/ 1132682 h 2265364"/>
              <a:gd name="connsiteX2" fmla="*/ 1132682 w 2265364"/>
              <a:gd name="connsiteY2" fmla="*/ 2265364 h 2265364"/>
              <a:gd name="connsiteX3" fmla="*/ 0 w 2265364"/>
              <a:gd name="connsiteY3" fmla="*/ 1132682 h 2265364"/>
              <a:gd name="connsiteX4" fmla="*/ 1132682 w 2265364"/>
              <a:gd name="connsiteY4" fmla="*/ 0 h 2265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5364" h="2265364">
                <a:moveTo>
                  <a:pt x="1132682" y="0"/>
                </a:moveTo>
                <a:cubicBezTo>
                  <a:pt x="1758245" y="0"/>
                  <a:pt x="2265364" y="507119"/>
                  <a:pt x="2265364" y="1132682"/>
                </a:cubicBezTo>
                <a:cubicBezTo>
                  <a:pt x="2265364" y="1758245"/>
                  <a:pt x="1758245" y="2265364"/>
                  <a:pt x="1132682" y="2265364"/>
                </a:cubicBezTo>
                <a:cubicBezTo>
                  <a:pt x="507119" y="2265364"/>
                  <a:pt x="0" y="1758245"/>
                  <a:pt x="0" y="1132682"/>
                </a:cubicBezTo>
                <a:cubicBezTo>
                  <a:pt x="0" y="507119"/>
                  <a:pt x="507119" y="0"/>
                  <a:pt x="113268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4216E47-FCCF-1F4C-BC6D-142FCB79EA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04658" y="4725035"/>
            <a:ext cx="2122488" cy="538163"/>
          </a:xfrm>
        </p:spPr>
        <p:txBody>
          <a:bodyPr/>
          <a:lstStyle/>
          <a:p>
            <a:pPr lvl="2"/>
            <a:r>
              <a:rPr lang="en-US" dirty="0"/>
              <a:t>caption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388D602F-1DAE-AE4C-B37A-0EF2715C4A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84738" y="4725035"/>
            <a:ext cx="2122488" cy="538163"/>
          </a:xfrm>
        </p:spPr>
        <p:txBody>
          <a:bodyPr/>
          <a:lstStyle/>
          <a:p>
            <a:pPr lvl="2"/>
            <a:r>
              <a:rPr lang="en-US" dirty="0"/>
              <a:t>caption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381C7853-1592-E843-9D7E-F462BFE462D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64818" y="4725035"/>
            <a:ext cx="2122488" cy="538163"/>
          </a:xfrm>
        </p:spPr>
        <p:txBody>
          <a:bodyPr/>
          <a:lstStyle/>
          <a:p>
            <a:pPr lvl="2"/>
            <a:r>
              <a:rPr lang="en-US" dirty="0"/>
              <a:t>caption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2D32DA49-AD06-6B48-88DD-C350DF026C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7720" y="393964"/>
            <a:ext cx="5603875" cy="415925"/>
          </a:xfrm>
        </p:spPr>
        <p:txBody>
          <a:bodyPr/>
          <a:lstStyle>
            <a:lvl1pPr marL="0" indent="0">
              <a:buNone/>
              <a:defRPr>
                <a:solidFill>
                  <a:srgbClr val="EE4055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First Line</a:t>
            </a:r>
          </a:p>
        </p:txBody>
      </p:sp>
    </p:spTree>
    <p:extLst>
      <p:ext uri="{BB962C8B-B14F-4D97-AF65-F5344CB8AC3E}">
        <p14:creationId xmlns:p14="http://schemas.microsoft.com/office/powerpoint/2010/main" val="95567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_small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183DCC8-60CB-254A-9310-6FE2B68D7B0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64E8CA-39C3-A441-AA1C-B81F92163C97}"/>
              </a:ext>
            </a:extLst>
          </p:cNvPr>
          <p:cNvSpPr/>
          <p:nvPr userDrawn="1"/>
        </p:nvSpPr>
        <p:spPr>
          <a:xfrm>
            <a:off x="7426960" y="4074160"/>
            <a:ext cx="4345940" cy="23647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CCA6F8C-B5A7-1D43-95A4-5B42235F19D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21600" y="4389438"/>
            <a:ext cx="3738880" cy="5381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1EAD0291-F735-174E-9C5A-14EFC82DBD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21600" y="4938078"/>
            <a:ext cx="3738880" cy="117824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Sample text</a:t>
            </a:r>
          </a:p>
        </p:txBody>
      </p:sp>
    </p:spTree>
    <p:extLst>
      <p:ext uri="{BB962C8B-B14F-4D97-AF65-F5344CB8AC3E}">
        <p14:creationId xmlns:p14="http://schemas.microsoft.com/office/powerpoint/2010/main" val="2651722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A2755-2668-2D4A-8A30-A2D0E81582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7880" y="820049"/>
            <a:ext cx="10535920" cy="541391"/>
          </a:xfrm>
        </p:spPr>
        <p:txBody>
          <a:bodyPr/>
          <a:lstStyle/>
          <a:p>
            <a:r>
              <a:rPr lang="en-US" dirty="0"/>
              <a:t>Sample Title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C1B8F54D-0777-9D46-86D9-49B914C5DC9E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817880" y="1981676"/>
            <a:ext cx="5759450" cy="3646488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0DC48DF-3FD3-A744-94EC-F1385CF933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16725" y="1981200"/>
            <a:ext cx="4516438" cy="1447800"/>
          </a:xfrm>
        </p:spPr>
        <p:txBody>
          <a:bodyPr/>
          <a:lstStyle>
            <a:lvl1pPr marL="0" indent="0">
              <a:buNone/>
              <a:defRPr b="0"/>
            </a:lvl1pPr>
            <a:lvl3pPr marL="914400" indent="0">
              <a:buNone/>
              <a:defRPr lang="en-US" b="0" i="0" smtClean="0">
                <a:effectLst/>
              </a:defRPr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3F5518C5-5528-C644-8F31-4D9EFD13163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06565" y="3657600"/>
            <a:ext cx="4516438" cy="1447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0F5C5A23-AC23-CC40-A0F7-2C3D3C064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7880" y="391795"/>
            <a:ext cx="5603875" cy="415925"/>
          </a:xfrm>
        </p:spPr>
        <p:txBody>
          <a:bodyPr/>
          <a:lstStyle>
            <a:lvl1pPr marL="0" indent="0">
              <a:buNone/>
              <a:defRPr>
                <a:solidFill>
                  <a:srgbClr val="EE4055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First Line</a:t>
            </a:r>
          </a:p>
        </p:txBody>
      </p:sp>
    </p:spTree>
    <p:extLst>
      <p:ext uri="{BB962C8B-B14F-4D97-AF65-F5344CB8AC3E}">
        <p14:creationId xmlns:p14="http://schemas.microsoft.com/office/powerpoint/2010/main" val="2889969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icons_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F5FCB1C-1ACE-B846-AF83-DE527A206C35}"/>
              </a:ext>
            </a:extLst>
          </p:cNvPr>
          <p:cNvSpPr/>
          <p:nvPr userDrawn="1"/>
        </p:nvSpPr>
        <p:spPr>
          <a:xfrm>
            <a:off x="0" y="0"/>
            <a:ext cx="5171439" cy="6858000"/>
          </a:xfrm>
          <a:prstGeom prst="rect">
            <a:avLst/>
          </a:prstGeom>
          <a:solidFill>
            <a:srgbClr val="E2EAEC">
              <a:alpha val="7176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0585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A2390F-EA61-DB46-A3FD-7EFBCB158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880" y="830209"/>
            <a:ext cx="5349240" cy="541391"/>
          </a:xfrm>
        </p:spPr>
        <p:txBody>
          <a:bodyPr/>
          <a:lstStyle>
            <a:lvl1pPr>
              <a:defRPr>
                <a:solidFill>
                  <a:srgbClr val="40585E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026C513-B449-B141-8DF8-B21AE3737B6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67120" y="1833562"/>
            <a:ext cx="1082358" cy="1082358"/>
          </a:xfrm>
          <a:custGeom>
            <a:avLst/>
            <a:gdLst>
              <a:gd name="connsiteX0" fmla="*/ 680720 w 1361440"/>
              <a:gd name="connsiteY0" fmla="*/ 0 h 1361440"/>
              <a:gd name="connsiteX1" fmla="*/ 1361440 w 1361440"/>
              <a:gd name="connsiteY1" fmla="*/ 680720 h 1361440"/>
              <a:gd name="connsiteX2" fmla="*/ 680720 w 1361440"/>
              <a:gd name="connsiteY2" fmla="*/ 1361440 h 1361440"/>
              <a:gd name="connsiteX3" fmla="*/ 0 w 1361440"/>
              <a:gd name="connsiteY3" fmla="*/ 680720 h 1361440"/>
              <a:gd name="connsiteX4" fmla="*/ 680720 w 1361440"/>
              <a:gd name="connsiteY4" fmla="*/ 0 h 136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1440" h="1361440">
                <a:moveTo>
                  <a:pt x="680720" y="0"/>
                </a:moveTo>
                <a:cubicBezTo>
                  <a:pt x="1056671" y="0"/>
                  <a:pt x="1361440" y="304769"/>
                  <a:pt x="1361440" y="680720"/>
                </a:cubicBezTo>
                <a:cubicBezTo>
                  <a:pt x="1361440" y="1056671"/>
                  <a:pt x="1056671" y="1361440"/>
                  <a:pt x="680720" y="1361440"/>
                </a:cubicBezTo>
                <a:cubicBezTo>
                  <a:pt x="304769" y="1361440"/>
                  <a:pt x="0" y="1056671"/>
                  <a:pt x="0" y="680720"/>
                </a:cubicBezTo>
                <a:cubicBezTo>
                  <a:pt x="0" y="304769"/>
                  <a:pt x="304769" y="0"/>
                  <a:pt x="68072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icon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B73111A-6EBD-6745-9166-FA1FE1AE2B7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167120" y="3273901"/>
            <a:ext cx="1082358" cy="1082358"/>
          </a:xfrm>
          <a:custGeom>
            <a:avLst/>
            <a:gdLst>
              <a:gd name="connsiteX0" fmla="*/ 680720 w 1361440"/>
              <a:gd name="connsiteY0" fmla="*/ 0 h 1361440"/>
              <a:gd name="connsiteX1" fmla="*/ 1361440 w 1361440"/>
              <a:gd name="connsiteY1" fmla="*/ 680720 h 1361440"/>
              <a:gd name="connsiteX2" fmla="*/ 680720 w 1361440"/>
              <a:gd name="connsiteY2" fmla="*/ 1361440 h 1361440"/>
              <a:gd name="connsiteX3" fmla="*/ 0 w 1361440"/>
              <a:gd name="connsiteY3" fmla="*/ 680720 h 1361440"/>
              <a:gd name="connsiteX4" fmla="*/ 680720 w 1361440"/>
              <a:gd name="connsiteY4" fmla="*/ 0 h 136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1440" h="1361440">
                <a:moveTo>
                  <a:pt x="680720" y="0"/>
                </a:moveTo>
                <a:cubicBezTo>
                  <a:pt x="1056671" y="0"/>
                  <a:pt x="1361440" y="304769"/>
                  <a:pt x="1361440" y="680720"/>
                </a:cubicBezTo>
                <a:cubicBezTo>
                  <a:pt x="1361440" y="1056671"/>
                  <a:pt x="1056671" y="1361440"/>
                  <a:pt x="680720" y="1361440"/>
                </a:cubicBezTo>
                <a:cubicBezTo>
                  <a:pt x="304769" y="1361440"/>
                  <a:pt x="0" y="1056671"/>
                  <a:pt x="0" y="680720"/>
                </a:cubicBezTo>
                <a:cubicBezTo>
                  <a:pt x="0" y="304769"/>
                  <a:pt x="304769" y="0"/>
                  <a:pt x="68072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icon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EE22BFFD-ADCF-F44A-8D79-C7D700A758B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7562" y="383169"/>
            <a:ext cx="5603875" cy="415925"/>
          </a:xfrm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rgbClr val="EE4055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Second Heading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CF274E65-ABD7-964D-AE0F-71A73589E6D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67120" y="4714240"/>
            <a:ext cx="1082358" cy="1082358"/>
          </a:xfrm>
          <a:custGeom>
            <a:avLst/>
            <a:gdLst>
              <a:gd name="connsiteX0" fmla="*/ 680720 w 1361440"/>
              <a:gd name="connsiteY0" fmla="*/ 0 h 1361440"/>
              <a:gd name="connsiteX1" fmla="*/ 1361440 w 1361440"/>
              <a:gd name="connsiteY1" fmla="*/ 680720 h 1361440"/>
              <a:gd name="connsiteX2" fmla="*/ 680720 w 1361440"/>
              <a:gd name="connsiteY2" fmla="*/ 1361440 h 1361440"/>
              <a:gd name="connsiteX3" fmla="*/ 0 w 1361440"/>
              <a:gd name="connsiteY3" fmla="*/ 680720 h 1361440"/>
              <a:gd name="connsiteX4" fmla="*/ 680720 w 1361440"/>
              <a:gd name="connsiteY4" fmla="*/ 0 h 136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1440" h="1361440">
                <a:moveTo>
                  <a:pt x="680720" y="0"/>
                </a:moveTo>
                <a:cubicBezTo>
                  <a:pt x="1056671" y="0"/>
                  <a:pt x="1361440" y="304769"/>
                  <a:pt x="1361440" y="680720"/>
                </a:cubicBezTo>
                <a:cubicBezTo>
                  <a:pt x="1361440" y="1056671"/>
                  <a:pt x="1056671" y="1361440"/>
                  <a:pt x="680720" y="1361440"/>
                </a:cubicBezTo>
                <a:cubicBezTo>
                  <a:pt x="304769" y="1361440"/>
                  <a:pt x="0" y="1056671"/>
                  <a:pt x="0" y="680720"/>
                </a:cubicBezTo>
                <a:cubicBezTo>
                  <a:pt x="0" y="304769"/>
                  <a:pt x="304769" y="0"/>
                  <a:pt x="68072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icon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52FFA9F5-255F-E346-A047-10D5BB3CFB9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17562" y="1574800"/>
            <a:ext cx="5054917" cy="4531360"/>
          </a:xfrm>
        </p:spPr>
        <p:txBody>
          <a:bodyPr/>
          <a:lstStyle>
            <a:lvl1pPr marL="0" indent="0">
              <a:buNone/>
              <a:defRPr>
                <a:solidFill>
                  <a:srgbClr val="40585E"/>
                </a:solidFill>
              </a:defRPr>
            </a:lvl1pPr>
            <a:lvl2pPr>
              <a:defRPr>
                <a:solidFill>
                  <a:srgbClr val="40585E"/>
                </a:solidFill>
              </a:defRPr>
            </a:lvl2pPr>
            <a:lvl3pPr>
              <a:defRPr>
                <a:solidFill>
                  <a:srgbClr val="40585E"/>
                </a:solidFill>
              </a:defRPr>
            </a:lvl3pPr>
            <a:lvl4pPr>
              <a:defRPr>
                <a:solidFill>
                  <a:srgbClr val="40585E"/>
                </a:solidFill>
              </a:defRPr>
            </a:lvl4pPr>
            <a:lvl5pPr>
              <a:defRPr>
                <a:solidFill>
                  <a:srgbClr val="40585E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84ADE8DC-CBF2-8045-9BAD-29A16F3F94C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446963" y="1832928"/>
            <a:ext cx="3698875" cy="9921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E1F99D88-F6A0-AD4A-B615-E384F0B6541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446963" y="3301048"/>
            <a:ext cx="3698875" cy="9921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78437304-B353-C64A-8E0D-F592794D6B5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446963" y="4769168"/>
            <a:ext cx="3698875" cy="9921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3932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ed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3DFCD-77E3-8947-88F6-5DE0751D0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920" y="826901"/>
            <a:ext cx="10535920" cy="54139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FCDC4ECD-8C2D-1348-AA30-832568FC4F51}"/>
              </a:ext>
            </a:extLst>
          </p:cNvPr>
          <p:cNvSpPr/>
          <p:nvPr userDrawn="1"/>
        </p:nvSpPr>
        <p:spPr>
          <a:xfrm>
            <a:off x="1295400" y="2174240"/>
            <a:ext cx="2783840" cy="3413760"/>
          </a:xfrm>
          <a:prstGeom prst="roundRect">
            <a:avLst/>
          </a:prstGeom>
          <a:solidFill>
            <a:srgbClr val="BE1F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E80F867-274C-F640-AE0A-6F76DC642FD7}"/>
              </a:ext>
            </a:extLst>
          </p:cNvPr>
          <p:cNvSpPr/>
          <p:nvPr userDrawn="1"/>
        </p:nvSpPr>
        <p:spPr>
          <a:xfrm>
            <a:off x="4638040" y="2174240"/>
            <a:ext cx="2783840" cy="3413760"/>
          </a:xfrm>
          <a:prstGeom prst="roundRect">
            <a:avLst/>
          </a:prstGeom>
          <a:solidFill>
            <a:srgbClr val="4058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0585E"/>
              </a:solidFill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4856653-DB8B-5042-8A31-78084BE7670A}"/>
              </a:ext>
            </a:extLst>
          </p:cNvPr>
          <p:cNvSpPr/>
          <p:nvPr userDrawn="1"/>
        </p:nvSpPr>
        <p:spPr>
          <a:xfrm>
            <a:off x="7980680" y="2174240"/>
            <a:ext cx="2783840" cy="3413760"/>
          </a:xfrm>
          <a:prstGeom prst="roundRect">
            <a:avLst/>
          </a:prstGeom>
          <a:solidFill>
            <a:srgbClr val="358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1E58BF82-F51F-4747-8C1F-76A8418F27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6920" y="393964"/>
            <a:ext cx="5603875" cy="415925"/>
          </a:xfrm>
        </p:spPr>
        <p:txBody>
          <a:bodyPr/>
          <a:lstStyle>
            <a:lvl1pPr marL="0" indent="0">
              <a:buNone/>
              <a:defRPr>
                <a:solidFill>
                  <a:srgbClr val="EE4055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Second Heading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15D9776-8DAB-A349-99C4-F5FC7DF447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16564" y="2741429"/>
            <a:ext cx="1941512" cy="843436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Sample Text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803F3768-5B3E-2640-8646-6A98B4B85B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79524" y="2731268"/>
            <a:ext cx="1941512" cy="853597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Sample Text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6C30D272-86DC-B843-89F4-E175606AA48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716564" y="3603875"/>
            <a:ext cx="1941512" cy="147530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Sample Text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C51959D1-8C96-8B4B-A42A-A1042F70F2C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79524" y="3604105"/>
            <a:ext cx="1941512" cy="1452984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Sample Text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648386C1-6AD5-7C4C-A708-DA1AA77536B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418700" y="2720647"/>
            <a:ext cx="1941512" cy="843436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Sample Text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8C6B4720-5341-B342-9677-9EBB03B6085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18700" y="3583093"/>
            <a:ext cx="1941512" cy="147530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Sample Text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D9A5F23-B4CD-3B42-93BF-F990C5EBB8CF}"/>
              </a:ext>
            </a:extLst>
          </p:cNvPr>
          <p:cNvSpPr/>
          <p:nvPr userDrawn="1"/>
        </p:nvSpPr>
        <p:spPr>
          <a:xfrm>
            <a:off x="2223086" y="1603718"/>
            <a:ext cx="928468" cy="928468"/>
          </a:xfrm>
          <a:prstGeom prst="ellipse">
            <a:avLst/>
          </a:prstGeom>
          <a:solidFill>
            <a:srgbClr val="E2E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1545C10-DBF2-5D48-9F00-00224D40B947}"/>
              </a:ext>
            </a:extLst>
          </p:cNvPr>
          <p:cNvSpPr/>
          <p:nvPr userDrawn="1"/>
        </p:nvSpPr>
        <p:spPr>
          <a:xfrm>
            <a:off x="5565726" y="1603718"/>
            <a:ext cx="928468" cy="928468"/>
          </a:xfrm>
          <a:prstGeom prst="ellipse">
            <a:avLst/>
          </a:prstGeom>
          <a:solidFill>
            <a:srgbClr val="E2E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902CD3D-BBA7-FE4D-B96F-9837910AD562}"/>
              </a:ext>
            </a:extLst>
          </p:cNvPr>
          <p:cNvSpPr/>
          <p:nvPr userDrawn="1"/>
        </p:nvSpPr>
        <p:spPr>
          <a:xfrm>
            <a:off x="8908366" y="1603718"/>
            <a:ext cx="928468" cy="928468"/>
          </a:xfrm>
          <a:prstGeom prst="ellipse">
            <a:avLst/>
          </a:prstGeom>
          <a:solidFill>
            <a:srgbClr val="E2E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091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 picture_content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66CD6-E9EB-634F-BB2E-985D27694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005" y="827032"/>
            <a:ext cx="10535920" cy="54139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C746734D-A8B3-9C45-A9AE-10FB56A1651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6920" y="393964"/>
            <a:ext cx="5603875" cy="415925"/>
          </a:xfrm>
        </p:spPr>
        <p:txBody>
          <a:bodyPr/>
          <a:lstStyle>
            <a:lvl1pPr marL="0" indent="0">
              <a:buNone/>
              <a:defRPr>
                <a:solidFill>
                  <a:srgbClr val="EE4055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Second Heading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8EEA65-11CF-204A-B562-CC3CA8290F7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952241" y="1660525"/>
            <a:ext cx="7454900" cy="45577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D0C72874-A751-684A-812E-A5E325FDE8E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62257" y="2043069"/>
            <a:ext cx="3792623" cy="3792623"/>
          </a:xfrm>
          <a:custGeom>
            <a:avLst/>
            <a:gdLst>
              <a:gd name="connsiteX0" fmla="*/ 935502 w 1871004"/>
              <a:gd name="connsiteY0" fmla="*/ 0 h 1871004"/>
              <a:gd name="connsiteX1" fmla="*/ 1871004 w 1871004"/>
              <a:gd name="connsiteY1" fmla="*/ 935502 h 1871004"/>
              <a:gd name="connsiteX2" fmla="*/ 935502 w 1871004"/>
              <a:gd name="connsiteY2" fmla="*/ 1871004 h 1871004"/>
              <a:gd name="connsiteX3" fmla="*/ 0 w 1871004"/>
              <a:gd name="connsiteY3" fmla="*/ 935502 h 1871004"/>
              <a:gd name="connsiteX4" fmla="*/ 935502 w 1871004"/>
              <a:gd name="connsiteY4" fmla="*/ 0 h 1871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1004" h="1871004">
                <a:moveTo>
                  <a:pt x="935502" y="0"/>
                </a:moveTo>
                <a:cubicBezTo>
                  <a:pt x="1452165" y="0"/>
                  <a:pt x="1871004" y="418839"/>
                  <a:pt x="1871004" y="935502"/>
                </a:cubicBezTo>
                <a:cubicBezTo>
                  <a:pt x="1871004" y="1452165"/>
                  <a:pt x="1452165" y="1871004"/>
                  <a:pt x="935502" y="1871004"/>
                </a:cubicBezTo>
                <a:cubicBezTo>
                  <a:pt x="418839" y="1871004"/>
                  <a:pt x="0" y="1452165"/>
                  <a:pt x="0" y="935502"/>
                </a:cubicBezTo>
                <a:cubicBezTo>
                  <a:pt x="0" y="418839"/>
                  <a:pt x="418839" y="0"/>
                  <a:pt x="93550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091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F571E6C-47DF-DC40-877E-BF47E96B162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EAEC">
              <a:alpha val="1607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40ACC4-1479-D34F-ABE1-8FD3F9246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880" y="410341"/>
            <a:ext cx="10535920" cy="5413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2E5182-9C33-6D43-A179-94617ED2B3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DF1706-BA5B-6F43-B010-BB7C82AD2ECF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-478638" y="5656703"/>
            <a:ext cx="15186355" cy="158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906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5" r:id="rId3"/>
    <p:sldLayoutId id="2147483654" r:id="rId4"/>
    <p:sldLayoutId id="2147483666" r:id="rId5"/>
    <p:sldLayoutId id="2147483656" r:id="rId6"/>
    <p:sldLayoutId id="2147483657" r:id="rId7"/>
    <p:sldLayoutId id="2147483658" r:id="rId8"/>
    <p:sldLayoutId id="2147483659" r:id="rId9"/>
    <p:sldLayoutId id="2147483661" r:id="rId10"/>
    <p:sldLayoutId id="2147483662" r:id="rId11"/>
    <p:sldLayoutId id="2147483660" r:id="rId12"/>
    <p:sldLayoutId id="2147483663" r:id="rId13"/>
    <p:sldLayoutId id="214748366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40585E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40585E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40585E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40585E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0585E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0585E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0" userDrawn="1">
          <p15:clr>
            <a:srgbClr val="F26B43"/>
          </p15:clr>
        </p15:guide>
        <p15:guide id="2" pos="7536" userDrawn="1">
          <p15:clr>
            <a:srgbClr val="F26B43"/>
          </p15:clr>
        </p15:guide>
        <p15:guide id="3" orient="horz" pos="4176" userDrawn="1">
          <p15:clr>
            <a:srgbClr val="F26B43"/>
          </p15:clr>
        </p15:guide>
        <p15:guide id="4" pos="120" userDrawn="1">
          <p15:clr>
            <a:srgbClr val="F26B43"/>
          </p15:clr>
        </p15:guide>
        <p15:guide id="5" pos="264" userDrawn="1">
          <p15:clr>
            <a:srgbClr val="5ACBF0"/>
          </p15:clr>
        </p15:guide>
        <p15:guide id="6" pos="7416" userDrawn="1">
          <p15:clr>
            <a:srgbClr val="5ACBF0"/>
          </p15:clr>
        </p15:guide>
        <p15:guide id="7" orient="horz" pos="240" userDrawn="1">
          <p15:clr>
            <a:srgbClr val="5ACBF0"/>
          </p15:clr>
        </p15:guide>
        <p15:guide id="8" orient="horz" pos="4056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svg"/><Relationship Id="rId7" Type="http://schemas.openxmlformats.org/officeDocument/2006/relationships/image" Target="../media/image39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svg"/><Relationship Id="rId4" Type="http://schemas.openxmlformats.org/officeDocument/2006/relationships/image" Target="../media/image36.png"/><Relationship Id="rId9" Type="http://schemas.openxmlformats.org/officeDocument/2006/relationships/image" Target="../media/image41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 descr="A group of people using laptops&#10;&#10;Description automatically generated with medium confidence">
            <a:extLst>
              <a:ext uri="{FF2B5EF4-FFF2-40B4-BE49-F238E27FC236}">
                <a16:creationId xmlns:a16="http://schemas.microsoft.com/office/drawing/2014/main" id="{093FCD72-3380-D44E-A981-45517FFF2B40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12719" y="-838358"/>
            <a:ext cx="6534149" cy="6534149"/>
          </a:xfr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96AB9217-32D2-464F-B72E-4959C2F22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3883" y="2691164"/>
            <a:ext cx="6366908" cy="1038148"/>
          </a:xfrm>
        </p:spPr>
        <p:txBody>
          <a:bodyPr/>
          <a:lstStyle/>
          <a:p>
            <a:r>
              <a:rPr lang="en-US" dirty="0"/>
              <a:t>Lorem </a:t>
            </a:r>
            <a:r>
              <a:rPr lang="en-US" dirty="0" err="1"/>
              <a:t>Ipsem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E1CF40-B9CE-BB48-AF35-993E0BB4653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20155" y="2412986"/>
            <a:ext cx="5603875" cy="41592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Diam </a:t>
            </a:r>
            <a:r>
              <a:rPr lang="en-US" dirty="0" err="1"/>
              <a:t>Vulputate</a:t>
            </a:r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D36AEF6-F345-7F4A-BCF0-450A84774710}"/>
              </a:ext>
            </a:extLst>
          </p:cNvPr>
          <p:cNvSpPr/>
          <p:nvPr/>
        </p:nvSpPr>
        <p:spPr>
          <a:xfrm>
            <a:off x="6144970" y="3390900"/>
            <a:ext cx="2644726" cy="2644726"/>
          </a:xfrm>
          <a:prstGeom prst="ellipse">
            <a:avLst/>
          </a:prstGeom>
          <a:solidFill>
            <a:srgbClr val="358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 descr="List with solid fill">
            <a:extLst>
              <a:ext uri="{FF2B5EF4-FFF2-40B4-BE49-F238E27FC236}">
                <a16:creationId xmlns:a16="http://schemas.microsoft.com/office/drawing/2014/main" id="{ADC34046-DE03-0242-BE25-44D46C260D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84806" y="3730736"/>
            <a:ext cx="1965055" cy="196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270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DA81F63A-D452-D048-BFE0-4A02E9004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Lorem </a:t>
            </a:r>
            <a:r>
              <a:rPr lang="en-US" dirty="0" err="1"/>
              <a:t>Ipsem</a:t>
            </a:r>
            <a:endParaRPr lang="en-US" dirty="0"/>
          </a:p>
        </p:txBody>
      </p:sp>
      <p:pic>
        <p:nvPicPr>
          <p:cNvPr id="3" name="Picture Placeholder 2" descr="Artificial Intelligence with solid fill">
            <a:extLst>
              <a:ext uri="{FF2B5EF4-FFF2-40B4-BE49-F238E27FC236}">
                <a16:creationId xmlns:a16="http://schemas.microsoft.com/office/drawing/2014/main" id="{DEC148E3-914F-B249-9510-18DE26A3167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/>
      </p:pic>
      <p:pic>
        <p:nvPicPr>
          <p:cNvPr id="5" name="Picture Placeholder 4" descr="Badge Heart with solid fill">
            <a:extLst>
              <a:ext uri="{FF2B5EF4-FFF2-40B4-BE49-F238E27FC236}">
                <a16:creationId xmlns:a16="http://schemas.microsoft.com/office/drawing/2014/main" id="{38654D97-252D-3B41-AE39-513100B30E1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/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EC5BC32-15A6-0644-9F12-C4AA3879655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Diam </a:t>
            </a:r>
            <a:r>
              <a:rPr lang="en-US" dirty="0" err="1"/>
              <a:t>Vulputate</a:t>
            </a:r>
            <a:endParaRPr lang="en-US" dirty="0"/>
          </a:p>
        </p:txBody>
      </p:sp>
      <p:pic>
        <p:nvPicPr>
          <p:cNvPr id="7" name="Picture Placeholder 6" descr="Books with solid fill">
            <a:extLst>
              <a:ext uri="{FF2B5EF4-FFF2-40B4-BE49-F238E27FC236}">
                <a16:creationId xmlns:a16="http://schemas.microsoft.com/office/drawing/2014/main" id="{0D0E1AB6-339C-884B-A32C-396A9750989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/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5F07B47-6368-9646-9608-9D8F18CB651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5FFABD4-BFAD-914C-B676-B96746AE71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EE5A1F3B-3C77-6745-8EE6-6C846C0F162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endParaRPr lang="en-US" dirty="0"/>
          </a:p>
        </p:txBody>
      </p:sp>
      <p:pic>
        <p:nvPicPr>
          <p:cNvPr id="25" name="Content Placeholder 24" descr="Clipboard Checked with solid fill">
            <a:extLst>
              <a:ext uri="{FF2B5EF4-FFF2-40B4-BE49-F238E27FC236}">
                <a16:creationId xmlns:a16="http://schemas.microsoft.com/office/drawing/2014/main" id="{298D2F89-3A0D-EC46-8EEF-A5142B37BCC9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2318" y="1345748"/>
            <a:ext cx="4953651" cy="4953651"/>
          </a:xfrm>
        </p:spPr>
      </p:pic>
    </p:spTree>
    <p:extLst>
      <p:ext uri="{BB962C8B-B14F-4D97-AF65-F5344CB8AC3E}">
        <p14:creationId xmlns:p14="http://schemas.microsoft.com/office/powerpoint/2010/main" val="2538760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66692305-DEF2-C94A-9204-EB5542480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Lorem </a:t>
            </a:r>
            <a:r>
              <a:rPr lang="en-US" dirty="0" err="1"/>
              <a:t>Ispem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4523F71-04B8-E949-A58B-1D84C99B71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Diam </a:t>
            </a:r>
            <a:r>
              <a:rPr lang="en-US" dirty="0" err="1"/>
              <a:t>Vulputate</a:t>
            </a:r>
            <a:endParaRPr lang="en-US" dirty="0"/>
          </a:p>
        </p:txBody>
      </p:sp>
      <p:pic>
        <p:nvPicPr>
          <p:cNvPr id="20" name="Picture Placeholder 19" descr="A person sitting at a desk with a computer&#10;&#10;Description automatically generated with low confidence">
            <a:extLst>
              <a:ext uri="{FF2B5EF4-FFF2-40B4-BE49-F238E27FC236}">
                <a16:creationId xmlns:a16="http://schemas.microsoft.com/office/drawing/2014/main" id="{CCF90EEA-FFC9-9B44-ABBC-8CB46AD0293C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33219" y="1642868"/>
            <a:ext cx="4559353" cy="4559353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6047F-3E3F-5C44-8AC3-00D630E2C4D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008334" y="2463484"/>
            <a:ext cx="5169949" cy="2858525"/>
          </a:xfrm>
        </p:spPr>
        <p:txBody>
          <a:bodyPr>
            <a:normAutofit/>
          </a:bodyPr>
          <a:lstStyle/>
          <a:p>
            <a:r>
              <a:rPr lang="en-US" sz="2000" dirty="0"/>
              <a:t>Lorem ipsum dolor sit </a:t>
            </a:r>
            <a:r>
              <a:rPr lang="en-US" sz="2000" dirty="0" err="1"/>
              <a:t>amet</a:t>
            </a:r>
            <a:r>
              <a:rPr lang="en-US" sz="2000" dirty="0"/>
              <a:t>, </a:t>
            </a:r>
            <a:r>
              <a:rPr lang="en-US" sz="2000" dirty="0" err="1"/>
              <a:t>consectetur</a:t>
            </a:r>
            <a:r>
              <a:rPr lang="en-US" sz="2000" dirty="0"/>
              <a:t> </a:t>
            </a:r>
            <a:r>
              <a:rPr lang="en-US" sz="2000" dirty="0" err="1"/>
              <a:t>adipiscing</a:t>
            </a:r>
            <a:r>
              <a:rPr lang="en-US" sz="2000" dirty="0"/>
              <a:t> </a:t>
            </a:r>
            <a:r>
              <a:rPr lang="en-US" sz="2000" dirty="0" err="1"/>
              <a:t>elit</a:t>
            </a:r>
            <a:r>
              <a:rPr lang="en-US" sz="2000" dirty="0"/>
              <a:t>, sed do </a:t>
            </a:r>
            <a:r>
              <a:rPr lang="en-US" sz="2000" dirty="0" err="1"/>
              <a:t>eiusmod</a:t>
            </a:r>
            <a:r>
              <a:rPr lang="en-US" sz="2000" dirty="0"/>
              <a:t> </a:t>
            </a:r>
            <a:r>
              <a:rPr lang="en-US" sz="2000" dirty="0" err="1"/>
              <a:t>tempor</a:t>
            </a:r>
            <a:r>
              <a:rPr lang="en-US" sz="2000" dirty="0"/>
              <a:t> </a:t>
            </a:r>
            <a:r>
              <a:rPr lang="en-US" sz="2000" dirty="0" err="1"/>
              <a:t>incididunt</a:t>
            </a:r>
            <a:r>
              <a:rPr lang="en-US" sz="2000" dirty="0"/>
              <a:t> </a:t>
            </a:r>
            <a:r>
              <a:rPr lang="en-US" sz="2000" dirty="0" err="1"/>
              <a:t>ut</a:t>
            </a:r>
            <a:r>
              <a:rPr lang="en-US" sz="2000" dirty="0"/>
              <a:t> </a:t>
            </a:r>
            <a:r>
              <a:rPr lang="en-US" sz="2000" dirty="0" err="1"/>
              <a:t>labore</a:t>
            </a:r>
            <a:r>
              <a:rPr lang="en-US" sz="2000" dirty="0"/>
              <a:t> et dolore magna </a:t>
            </a:r>
            <a:r>
              <a:rPr lang="en-US" sz="2000" dirty="0" err="1"/>
              <a:t>aliqua</a:t>
            </a:r>
            <a:r>
              <a:rPr lang="en-US" sz="2000" dirty="0"/>
              <a:t>. </a:t>
            </a:r>
          </a:p>
          <a:p>
            <a:r>
              <a:rPr lang="en-US" sz="2000" dirty="0" err="1"/>
              <a:t>Lectus</a:t>
            </a:r>
            <a:r>
              <a:rPr lang="en-US" sz="2000" dirty="0"/>
              <a:t> </a:t>
            </a:r>
            <a:r>
              <a:rPr lang="en-US" sz="2000" dirty="0" err="1"/>
              <a:t>arcu</a:t>
            </a:r>
            <a:r>
              <a:rPr lang="en-US" sz="2000" dirty="0"/>
              <a:t> </a:t>
            </a:r>
            <a:r>
              <a:rPr lang="en-US" sz="2000" dirty="0" err="1"/>
              <a:t>bibendum</a:t>
            </a:r>
            <a:r>
              <a:rPr lang="en-US" sz="2000" dirty="0"/>
              <a:t> at </a:t>
            </a:r>
            <a:r>
              <a:rPr lang="en-US" sz="2000" dirty="0" err="1"/>
              <a:t>varius</a:t>
            </a:r>
            <a:r>
              <a:rPr lang="en-US" sz="2000" dirty="0"/>
              <a:t> vel pharetra vel </a:t>
            </a:r>
            <a:r>
              <a:rPr lang="en-US" sz="2000" dirty="0" err="1"/>
              <a:t>turpis</a:t>
            </a:r>
            <a:r>
              <a:rPr lang="en-US" sz="2000" dirty="0"/>
              <a:t> </a:t>
            </a:r>
            <a:r>
              <a:rPr lang="en-US" sz="2000" dirty="0" err="1"/>
              <a:t>nunc</a:t>
            </a:r>
            <a:r>
              <a:rPr lang="en-US" sz="2000" dirty="0"/>
              <a:t>. Sem </a:t>
            </a:r>
            <a:r>
              <a:rPr lang="en-US" sz="2000" dirty="0" err="1"/>
              <a:t>viverra</a:t>
            </a:r>
            <a:r>
              <a:rPr lang="en-US" sz="2000" dirty="0"/>
              <a:t> </a:t>
            </a:r>
            <a:r>
              <a:rPr lang="en-US" sz="2000" dirty="0" err="1"/>
              <a:t>aliquet</a:t>
            </a:r>
            <a:r>
              <a:rPr lang="en-US" sz="2000" dirty="0"/>
              <a:t> </a:t>
            </a:r>
            <a:r>
              <a:rPr lang="en-US" sz="2000" dirty="0" err="1"/>
              <a:t>eget</a:t>
            </a:r>
            <a:r>
              <a:rPr lang="en-US" sz="2000" dirty="0"/>
              <a:t> sit </a:t>
            </a:r>
            <a:r>
              <a:rPr lang="en-US" sz="2000" dirty="0" err="1"/>
              <a:t>amet</a:t>
            </a:r>
            <a:r>
              <a:rPr lang="en-US" sz="2000" dirty="0"/>
              <a:t> </a:t>
            </a:r>
            <a:r>
              <a:rPr lang="en-US" sz="2000" dirty="0" err="1"/>
              <a:t>tellus</a:t>
            </a:r>
            <a:r>
              <a:rPr lang="en-US" sz="2000" dirty="0"/>
              <a:t> </a:t>
            </a:r>
            <a:r>
              <a:rPr lang="en-US" sz="2000" dirty="0" err="1"/>
              <a:t>cras</a:t>
            </a:r>
            <a:r>
              <a:rPr lang="en-US" sz="2000" dirty="0"/>
              <a:t>.</a:t>
            </a:r>
          </a:p>
          <a:p>
            <a:r>
              <a:rPr lang="en-US" sz="2000" dirty="0"/>
              <a:t>Lorem ipsum dolor sit</a:t>
            </a:r>
          </a:p>
        </p:txBody>
      </p:sp>
    </p:spTree>
    <p:extLst>
      <p:ext uri="{BB962C8B-B14F-4D97-AF65-F5344CB8AC3E}">
        <p14:creationId xmlns:p14="http://schemas.microsoft.com/office/powerpoint/2010/main" val="2419303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CAB9523-03DD-BE44-9FDE-4893DA43E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Lorem </a:t>
            </a:r>
            <a:r>
              <a:rPr lang="en-US" dirty="0" err="1"/>
              <a:t>Ispem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71E5E40-9E4F-4F44-A77C-828B26DFCF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Diam </a:t>
            </a:r>
            <a:r>
              <a:rPr lang="en-US" dirty="0" err="1"/>
              <a:t>Vulputate</a:t>
            </a:r>
            <a:endParaRPr lang="en-US" dirty="0"/>
          </a:p>
        </p:txBody>
      </p:sp>
      <p:pic>
        <p:nvPicPr>
          <p:cNvPr id="13" name="Picture Placeholder 12" descr="Customer review with solid fill">
            <a:extLst>
              <a:ext uri="{FF2B5EF4-FFF2-40B4-BE49-F238E27FC236}">
                <a16:creationId xmlns:a16="http://schemas.microsoft.com/office/drawing/2014/main" id="{C83E57DC-27A7-834B-B055-F0D7858E2D0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/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B795339-6E37-984E-8CF6-E7B3A12A2A4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Lorem </a:t>
            </a:r>
            <a:r>
              <a:rPr lang="en-US" dirty="0" err="1"/>
              <a:t>Ipsem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D180E71-B926-CD4A-B474-847B63E008D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in fermentum </a:t>
            </a:r>
            <a:r>
              <a:rPr lang="en-US" dirty="0" err="1"/>
              <a:t>posuere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magna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At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id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id </a:t>
            </a:r>
            <a:r>
              <a:rPr lang="en-US" dirty="0" err="1"/>
              <a:t>aliquet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834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8E45AA4-CC7A-A640-B338-8070C9D73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Lorem </a:t>
            </a:r>
            <a:r>
              <a:rPr lang="en-US" dirty="0" err="1"/>
              <a:t>Ipsem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7749C1-101B-7040-94B6-4892A021A2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Lorem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380052E-D84A-EF4D-BFE3-CFCCB297A2D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</a:t>
            </a:r>
          </a:p>
          <a:p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arcu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08FF346-25D8-C048-B52A-15B37422A83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Lorem </a:t>
            </a:r>
            <a:r>
              <a:rPr lang="en-US" dirty="0" err="1"/>
              <a:t>Ipsem</a:t>
            </a:r>
            <a:endParaRPr lang="en-US" dirty="0"/>
          </a:p>
        </p:txBody>
      </p:sp>
      <p:pic>
        <p:nvPicPr>
          <p:cNvPr id="17" name="Content Placeholder 16" descr="A few people looking at a computer&#10;&#10;Description automatically generated with medium confidence">
            <a:extLst>
              <a:ext uri="{FF2B5EF4-FFF2-40B4-BE49-F238E27FC236}">
                <a16:creationId xmlns:a16="http://schemas.microsoft.com/office/drawing/2014/main" id="{FF2FC547-3236-7042-AA93-27A54878EA13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5900" y="1549135"/>
            <a:ext cx="8108950" cy="5405967"/>
          </a:xfrm>
        </p:spPr>
      </p:pic>
    </p:spTree>
    <p:extLst>
      <p:ext uri="{BB962C8B-B14F-4D97-AF65-F5344CB8AC3E}">
        <p14:creationId xmlns:p14="http://schemas.microsoft.com/office/powerpoint/2010/main" val="270249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C495557-2D82-104B-AED8-05FB3217B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Lorem </a:t>
            </a:r>
            <a:r>
              <a:rPr lang="en-US" dirty="0" err="1"/>
              <a:t>Ipsem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0D59915-F64B-E74A-8687-DF49AA4523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dirty="0"/>
              <a:t>Lorem </a:t>
            </a:r>
            <a:r>
              <a:rPr lang="en-US" dirty="0" err="1"/>
              <a:t>Ipsem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C27BCA9-BBF1-AB47-AE11-FCAA39F8C2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Lorem </a:t>
            </a:r>
            <a:r>
              <a:rPr lang="en-US" dirty="0" err="1"/>
              <a:t>Ipsem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6ABE495-AB62-B24A-9C24-D2944D4C179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Lorem </a:t>
            </a:r>
            <a:r>
              <a:rPr lang="en-US" dirty="0" err="1"/>
              <a:t>Ipsem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E9CD1F1-55C3-9B4B-8128-5C9CE90162A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Diam </a:t>
            </a:r>
            <a:r>
              <a:rPr lang="en-US" dirty="0" err="1"/>
              <a:t>Vulputate</a:t>
            </a:r>
            <a:endParaRPr lang="en-US" dirty="0"/>
          </a:p>
        </p:txBody>
      </p:sp>
      <p:pic>
        <p:nvPicPr>
          <p:cNvPr id="16" name="Picture Placeholder 15" descr="Inbox with solid fill">
            <a:extLst>
              <a:ext uri="{FF2B5EF4-FFF2-40B4-BE49-F238E27FC236}">
                <a16:creationId xmlns:a16="http://schemas.microsoft.com/office/drawing/2014/main" id="{5DA3271E-D5C1-EA4C-9FEB-41FCEBFB0E9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/>
      </p:pic>
      <p:pic>
        <p:nvPicPr>
          <p:cNvPr id="19" name="Picture Placeholder 18" descr="Meeting with solid fill">
            <a:extLst>
              <a:ext uri="{FF2B5EF4-FFF2-40B4-BE49-F238E27FC236}">
                <a16:creationId xmlns:a16="http://schemas.microsoft.com/office/drawing/2014/main" id="{F111CA76-DE3C-634F-BF43-7AA62DB0E94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/>
      </p:pic>
      <p:pic>
        <p:nvPicPr>
          <p:cNvPr id="21" name="Picture Placeholder 20" descr="Network with solid fill">
            <a:extLst>
              <a:ext uri="{FF2B5EF4-FFF2-40B4-BE49-F238E27FC236}">
                <a16:creationId xmlns:a16="http://schemas.microsoft.com/office/drawing/2014/main" id="{57C53284-EF1D-6C47-A74A-B6FAC57A6C3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09182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005118B-EAF7-2A45-A028-6EF709A053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Lorem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9EB3982-C155-D947-87FD-BB85AD1CF7D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18" name="Picture Placeholder 17" descr="Two people looking at a computer&#10;&#10;Description automatically generated with medium confidence">
            <a:extLst>
              <a:ext uri="{FF2B5EF4-FFF2-40B4-BE49-F238E27FC236}">
                <a16:creationId xmlns:a16="http://schemas.microsoft.com/office/drawing/2014/main" id="{B54795E2-44D8-0949-BB26-C520F532133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26560" y="-71021"/>
            <a:ext cx="7965441" cy="6858000"/>
          </a:xfrm>
        </p:spPr>
      </p:pic>
    </p:spTree>
    <p:extLst>
      <p:ext uri="{BB962C8B-B14F-4D97-AF65-F5344CB8AC3E}">
        <p14:creationId xmlns:p14="http://schemas.microsoft.com/office/powerpoint/2010/main" val="1617010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7C47EC1E-71FA-9E42-98D9-C6C2AA371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Lorem </a:t>
            </a:r>
            <a:r>
              <a:rPr lang="en-US" dirty="0" err="1"/>
              <a:t>Ipsem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A95F95F-0324-6E48-AAEA-7AD3A14B2DD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Diam </a:t>
            </a:r>
            <a:r>
              <a:rPr lang="en-US" dirty="0" err="1"/>
              <a:t>Vulputate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104F46F-D3EC-2743-BA2F-B56C0A79A0E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C20A15A-98B1-A346-9C9B-2F72D462981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6D273B7-5BF3-E744-A410-DA56705C13C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Lorem ipsum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91607FF-13C7-3340-9146-2C1C524B4E2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88395A4-BB6C-5446-9133-359E4BD295F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Eiusmod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DD26813-F812-4A47-926B-F7C73FF1DF0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</a:t>
            </a:r>
          </a:p>
        </p:txBody>
      </p:sp>
    </p:spTree>
    <p:extLst>
      <p:ext uri="{BB962C8B-B14F-4D97-AF65-F5344CB8AC3E}">
        <p14:creationId xmlns:p14="http://schemas.microsoft.com/office/powerpoint/2010/main" val="4264184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CD69059-A3B9-5C47-8144-D7B5D8BD9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Lorem </a:t>
            </a:r>
            <a:r>
              <a:rPr lang="en-US" dirty="0" err="1"/>
              <a:t>Ipsem</a:t>
            </a:r>
            <a:endParaRPr lang="en-US" dirty="0"/>
          </a:p>
        </p:txBody>
      </p:sp>
      <p:pic>
        <p:nvPicPr>
          <p:cNvPr id="5" name="Picture Placeholder 4" descr="Cloud with solid fill">
            <a:extLst>
              <a:ext uri="{FF2B5EF4-FFF2-40B4-BE49-F238E27FC236}">
                <a16:creationId xmlns:a16="http://schemas.microsoft.com/office/drawing/2014/main" id="{0C4AAA61-B631-C94B-8E19-88BBC354C2C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/>
      </p:pic>
      <p:pic>
        <p:nvPicPr>
          <p:cNvPr id="7" name="Picture Placeholder 6" descr="Address Book with solid fill">
            <a:extLst>
              <a:ext uri="{FF2B5EF4-FFF2-40B4-BE49-F238E27FC236}">
                <a16:creationId xmlns:a16="http://schemas.microsoft.com/office/drawing/2014/main" id="{1A98B672-277E-9C40-B9AE-C7E75B5C469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/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7650562-3D9D-8D41-8CA4-B2A9B61FD9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Diam </a:t>
            </a:r>
            <a:r>
              <a:rPr lang="en-US" dirty="0" err="1"/>
              <a:t>Vulputate</a:t>
            </a:r>
            <a:endParaRPr lang="en-US" dirty="0"/>
          </a:p>
        </p:txBody>
      </p:sp>
      <p:pic>
        <p:nvPicPr>
          <p:cNvPr id="9" name="Picture Placeholder 8" descr="Sun with solid fill">
            <a:extLst>
              <a:ext uri="{FF2B5EF4-FFF2-40B4-BE49-F238E27FC236}">
                <a16:creationId xmlns:a16="http://schemas.microsoft.com/office/drawing/2014/main" id="{7A062FA4-8490-4D4C-8321-B487FE0ADCA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/>
      </p:pic>
      <p:pic>
        <p:nvPicPr>
          <p:cNvPr id="3" name="Content Placeholder 2" descr="Alarm Ringing with solid fill">
            <a:extLst>
              <a:ext uri="{FF2B5EF4-FFF2-40B4-BE49-F238E27FC236}">
                <a16:creationId xmlns:a16="http://schemas.microsoft.com/office/drawing/2014/main" id="{AA953642-652D-CD4C-9E59-5E7D3F487BFF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17562" y="1402715"/>
            <a:ext cx="4945308" cy="4945308"/>
          </a:xfr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DF4925E-77B5-7C44-A109-EF465EFDA39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enimldfh</a:t>
            </a:r>
            <a:r>
              <a:rPr lang="en-US" dirty="0"/>
              <a:t>.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0A2242A-0269-6A43-ADDC-D515475B588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.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1582634-4816-A14B-A8B8-311996A7196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minim.</a:t>
            </a:r>
          </a:p>
        </p:txBody>
      </p:sp>
    </p:spTree>
    <p:extLst>
      <p:ext uri="{BB962C8B-B14F-4D97-AF65-F5344CB8AC3E}">
        <p14:creationId xmlns:p14="http://schemas.microsoft.com/office/powerpoint/2010/main" val="3990894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 descr="A person working on her computer&#10;&#10;Description automatically generated with low confidence">
            <a:extLst>
              <a:ext uri="{FF2B5EF4-FFF2-40B4-BE49-F238E27FC236}">
                <a16:creationId xmlns:a16="http://schemas.microsoft.com/office/drawing/2014/main" id="{16E43E9E-0551-F24F-988E-3941DAFC1D4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2D4FA5A-F59C-DF4F-807D-425762CD16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721600" y="4410190"/>
            <a:ext cx="3738880" cy="53816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dirty="0"/>
              <a:t>Lorem </a:t>
            </a:r>
            <a:r>
              <a:rPr lang="en-US" dirty="0" err="1"/>
              <a:t>Ispem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931F92A-363C-DF45-BD5A-709B1BB0B3B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dirty="0"/>
              <a:t>Lorem </a:t>
            </a:r>
            <a:r>
              <a:rPr lang="en-US" dirty="0" err="1"/>
              <a:t>Ipsem</a:t>
            </a:r>
            <a:r>
              <a:rPr lang="en-US" dirty="0"/>
              <a:t>-Lorem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sed.</a:t>
            </a:r>
          </a:p>
        </p:txBody>
      </p:sp>
    </p:spTree>
    <p:extLst>
      <p:ext uri="{BB962C8B-B14F-4D97-AF65-F5344CB8AC3E}">
        <p14:creationId xmlns:p14="http://schemas.microsoft.com/office/powerpoint/2010/main" val="1207660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1BE0F8E1-3EA1-CE48-81E7-85774E6E5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Lorem </a:t>
            </a:r>
            <a:r>
              <a:rPr lang="en-US" dirty="0" err="1"/>
              <a:t>Ipsem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C79CC3D-7656-A04B-BCC3-BD5D564DC02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Diam </a:t>
            </a:r>
            <a:r>
              <a:rPr lang="en-US" dirty="0" err="1"/>
              <a:t>Vulputate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B66B4A-32F8-F14B-8A24-E6369284583F}"/>
              </a:ext>
            </a:extLst>
          </p:cNvPr>
          <p:cNvSpPr txBox="1"/>
          <p:nvPr/>
        </p:nvSpPr>
        <p:spPr>
          <a:xfrm>
            <a:off x="2447779" y="2397948"/>
            <a:ext cx="82999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40585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Lorem ipsum dolor sit </a:t>
            </a:r>
            <a:r>
              <a:rPr lang="en-US" sz="3200" dirty="0" err="1">
                <a:solidFill>
                  <a:srgbClr val="40585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amet</a:t>
            </a:r>
            <a:r>
              <a:rPr lang="en-US" sz="3200" dirty="0">
                <a:solidFill>
                  <a:srgbClr val="40585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3200" dirty="0" err="1">
                <a:solidFill>
                  <a:srgbClr val="40585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consectetur</a:t>
            </a:r>
            <a:r>
              <a:rPr lang="en-US" sz="3200" dirty="0">
                <a:solidFill>
                  <a:srgbClr val="40585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200" dirty="0" err="1">
                <a:solidFill>
                  <a:srgbClr val="40585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adipiscing</a:t>
            </a:r>
            <a:r>
              <a:rPr lang="en-US" sz="3200" dirty="0">
                <a:solidFill>
                  <a:srgbClr val="40585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200" dirty="0" err="1">
                <a:solidFill>
                  <a:srgbClr val="40585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elit</a:t>
            </a:r>
            <a:r>
              <a:rPr lang="en-US" sz="3200" dirty="0">
                <a:solidFill>
                  <a:srgbClr val="40585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sed do </a:t>
            </a:r>
            <a:r>
              <a:rPr lang="en-US" sz="3200" dirty="0" err="1">
                <a:solidFill>
                  <a:srgbClr val="40585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eiusmod</a:t>
            </a:r>
            <a:r>
              <a:rPr lang="en-US" sz="3200" dirty="0">
                <a:solidFill>
                  <a:srgbClr val="40585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200" dirty="0" err="1">
                <a:solidFill>
                  <a:srgbClr val="40585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tempor</a:t>
            </a:r>
            <a:r>
              <a:rPr lang="en-US" sz="3200" dirty="0">
                <a:solidFill>
                  <a:srgbClr val="40585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200" dirty="0" err="1">
                <a:solidFill>
                  <a:srgbClr val="40585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incididunt</a:t>
            </a:r>
            <a:r>
              <a:rPr lang="en-US" sz="3200" dirty="0">
                <a:solidFill>
                  <a:srgbClr val="40585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200" dirty="0" err="1">
                <a:solidFill>
                  <a:srgbClr val="40585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</a:t>
            </a:r>
            <a:r>
              <a:rPr lang="en-US" sz="3200" dirty="0">
                <a:solidFill>
                  <a:srgbClr val="40585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200" dirty="0" err="1">
                <a:solidFill>
                  <a:srgbClr val="40585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labore</a:t>
            </a:r>
            <a:r>
              <a:rPr lang="en-US" sz="3200" dirty="0">
                <a:solidFill>
                  <a:srgbClr val="40585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et dolore magna </a:t>
            </a:r>
            <a:r>
              <a:rPr lang="en-US" sz="3200" dirty="0" err="1">
                <a:solidFill>
                  <a:srgbClr val="40585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aliqua</a:t>
            </a:r>
            <a:r>
              <a:rPr lang="en-US" sz="3200" dirty="0">
                <a:solidFill>
                  <a:srgbClr val="40585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46D43B-A8EE-CC4A-8D3B-7366BEE7B5B3}"/>
              </a:ext>
            </a:extLst>
          </p:cNvPr>
          <p:cNvSpPr txBox="1"/>
          <p:nvPr/>
        </p:nvSpPr>
        <p:spPr>
          <a:xfrm>
            <a:off x="1169967" y="1735511"/>
            <a:ext cx="125202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dirty="0">
                <a:solidFill>
                  <a:srgbClr val="BE1F36"/>
                </a:solidFill>
                <a:latin typeface="Elephant Pro" panose="020F0502020204030204" pitchFamily="34" charset="0"/>
                <a:cs typeface="Elephant Pro" panose="020F0502020204030204" pitchFamily="34" charset="0"/>
              </a:rPr>
              <a:t>“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2BD7C2-6269-F141-85B4-25B9038CF69D}"/>
              </a:ext>
            </a:extLst>
          </p:cNvPr>
          <p:cNvSpPr txBox="1"/>
          <p:nvPr/>
        </p:nvSpPr>
        <p:spPr>
          <a:xfrm>
            <a:off x="7176869" y="3459301"/>
            <a:ext cx="125202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dirty="0">
                <a:solidFill>
                  <a:srgbClr val="BE1F36"/>
                </a:solidFill>
                <a:latin typeface="Elephant Pro" panose="020F0502020204030204" pitchFamily="34" charset="0"/>
                <a:cs typeface="Elephant Pro" panose="020F0502020204030204" pitchFamily="34" charset="0"/>
              </a:rPr>
              <a:t>”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3A52C26-B96B-764C-B1B2-B835ACDFB968}"/>
              </a:ext>
            </a:extLst>
          </p:cNvPr>
          <p:cNvSpPr txBox="1"/>
          <p:nvPr/>
        </p:nvSpPr>
        <p:spPr>
          <a:xfrm>
            <a:off x="2447779" y="4859684"/>
            <a:ext cx="2813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40585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912698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763F7346-11E6-A847-A99F-181BE3400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Lorem </a:t>
            </a:r>
            <a:r>
              <a:rPr lang="en-US" dirty="0" err="1"/>
              <a:t>Ispem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2E015A0-9C6D-594E-BCC0-104F6D0D876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Diam </a:t>
            </a:r>
            <a:r>
              <a:rPr lang="en-US" dirty="0" err="1"/>
              <a:t>Vulputate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87F234C-9D70-094C-B8FE-82C3EE2D1F0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Lorem Ipsum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E4E637F-2D6C-9B47-A360-49B1CFA98F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Lorem Ipsum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305D1C3-FFD1-0249-BAAB-92174954514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24CD7CF-ABE0-DE44-8BF0-B52A9214535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CBA5EDA-C748-7245-BD39-9AF5613FD08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Lorem Ipsum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6633B65-C73F-444F-AEB3-0E3C2322F03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endParaRPr lang="en-US" dirty="0"/>
          </a:p>
        </p:txBody>
      </p:sp>
      <p:pic>
        <p:nvPicPr>
          <p:cNvPr id="20" name="Graphic 19" descr="Employee badge with solid fill">
            <a:extLst>
              <a:ext uri="{FF2B5EF4-FFF2-40B4-BE49-F238E27FC236}">
                <a16:creationId xmlns:a16="http://schemas.microsoft.com/office/drawing/2014/main" id="{13EF9E88-D11F-7A45-BE42-7A78BE99DD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05621" y="1717601"/>
            <a:ext cx="669192" cy="669192"/>
          </a:xfrm>
          <a:prstGeom prst="rect">
            <a:avLst/>
          </a:prstGeom>
        </p:spPr>
      </p:pic>
      <p:pic>
        <p:nvPicPr>
          <p:cNvPr id="22" name="Graphic 21" descr="Filing Box Archive with solid fill">
            <a:extLst>
              <a:ext uri="{FF2B5EF4-FFF2-40B4-BE49-F238E27FC236}">
                <a16:creationId xmlns:a16="http://schemas.microsoft.com/office/drawing/2014/main" id="{1228C7F5-2981-5146-9B88-94FF4FDEBF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56729" y="1759805"/>
            <a:ext cx="669192" cy="669192"/>
          </a:xfrm>
          <a:prstGeom prst="rect">
            <a:avLst/>
          </a:prstGeom>
        </p:spPr>
      </p:pic>
      <p:pic>
        <p:nvPicPr>
          <p:cNvPr id="24" name="Graphic 23" descr="Flip calendar with solid fill">
            <a:extLst>
              <a:ext uri="{FF2B5EF4-FFF2-40B4-BE49-F238E27FC236}">
                <a16:creationId xmlns:a16="http://schemas.microsoft.com/office/drawing/2014/main" id="{DE2B10D2-A365-E845-AE34-319EA9648D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44797" y="1731669"/>
            <a:ext cx="669192" cy="66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678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A2D79739-C0C3-684C-8B5A-C14F0DB2F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Lorem </a:t>
            </a:r>
            <a:r>
              <a:rPr lang="en-US" dirty="0" err="1"/>
              <a:t>Ipsem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DDE1578-5E09-B945-B3D8-1A7198FEBDF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Diam </a:t>
            </a:r>
            <a:r>
              <a:rPr lang="en-US" dirty="0" err="1"/>
              <a:t>Vulputate</a:t>
            </a:r>
            <a:endParaRPr lang="en-US" dirty="0"/>
          </a:p>
        </p:txBody>
      </p:sp>
      <p:pic>
        <p:nvPicPr>
          <p:cNvPr id="27" name="Content Placeholder 26" descr="A picture containing text, person, indoor, computer&#10;&#10;Description automatically generated">
            <a:extLst>
              <a:ext uri="{FF2B5EF4-FFF2-40B4-BE49-F238E27FC236}">
                <a16:creationId xmlns:a16="http://schemas.microsoft.com/office/drawing/2014/main" id="{86BD497F-5AB7-2241-A894-2DE158083C05}"/>
              </a:ext>
            </a:extLst>
          </p:cNvPr>
          <p:cNvPicPr>
            <a:picLocks noGrp="1" noChangeAspect="1"/>
          </p:cNvPicPr>
          <p:nvPr>
            <p:ph sz="quarter" idx="18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4303" y="1863341"/>
            <a:ext cx="4655526" cy="3102560"/>
          </a:xfr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79B3CAF9-3513-F44A-9A32-2B30EDAEBAA1}"/>
              </a:ext>
            </a:extLst>
          </p:cNvPr>
          <p:cNvSpPr/>
          <p:nvPr/>
        </p:nvSpPr>
        <p:spPr>
          <a:xfrm>
            <a:off x="6485206" y="4234376"/>
            <a:ext cx="1322364" cy="1322364"/>
          </a:xfrm>
          <a:prstGeom prst="ellipse">
            <a:avLst/>
          </a:prstGeom>
          <a:solidFill>
            <a:srgbClr val="358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044BB25-16BB-7248-B765-94EA4572A47E}"/>
              </a:ext>
            </a:extLst>
          </p:cNvPr>
          <p:cNvSpPr/>
          <p:nvPr/>
        </p:nvSpPr>
        <p:spPr>
          <a:xfrm>
            <a:off x="8363242" y="4234376"/>
            <a:ext cx="1322364" cy="1322364"/>
          </a:xfrm>
          <a:prstGeom prst="ellipse">
            <a:avLst/>
          </a:prstGeom>
          <a:solidFill>
            <a:srgbClr val="358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96E022D-BB31-A747-B448-479030A95BBE}"/>
              </a:ext>
            </a:extLst>
          </p:cNvPr>
          <p:cNvSpPr/>
          <p:nvPr/>
        </p:nvSpPr>
        <p:spPr>
          <a:xfrm>
            <a:off x="10241279" y="4234376"/>
            <a:ext cx="1322364" cy="1322364"/>
          </a:xfrm>
          <a:prstGeom prst="ellipse">
            <a:avLst/>
          </a:prstGeom>
          <a:solidFill>
            <a:srgbClr val="358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" name="Content Placeholder 51" descr="Address Book with solid fill">
            <a:extLst>
              <a:ext uri="{FF2B5EF4-FFF2-40B4-BE49-F238E27FC236}">
                <a16:creationId xmlns:a16="http://schemas.microsoft.com/office/drawing/2014/main" id="{D7B16313-A206-6547-8DD8-A94505A283FE}"/>
              </a:ext>
            </a:extLst>
          </p:cNvPr>
          <p:cNvPicPr>
            <a:picLocks noGrp="1" noChangeAspect="1"/>
          </p:cNvPicPr>
          <p:nvPr>
            <p:ph sz="quarter" idx="17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45261" y="4438358"/>
            <a:ext cx="914400" cy="914400"/>
          </a:xfrm>
        </p:spPr>
      </p:pic>
      <p:pic>
        <p:nvPicPr>
          <p:cNvPr id="54" name="Graphic 53" descr="Alarm Ringing with solid fill">
            <a:extLst>
              <a:ext uri="{FF2B5EF4-FFF2-40B4-BE49-F238E27FC236}">
                <a16:creationId xmlns:a16="http://schemas.microsoft.com/office/drawing/2014/main" id="{756B2D1C-FECC-604E-9001-9086714493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591843" y="4424290"/>
            <a:ext cx="914400" cy="914400"/>
          </a:xfrm>
          <a:prstGeom prst="rect">
            <a:avLst/>
          </a:prstGeom>
        </p:spPr>
      </p:pic>
      <p:pic>
        <p:nvPicPr>
          <p:cNvPr id="56" name="Graphic 55" descr="Aperture with solid fill">
            <a:extLst>
              <a:ext uri="{FF2B5EF4-FFF2-40B4-BE49-F238E27FC236}">
                <a16:creationId xmlns:a16="http://schemas.microsoft.com/office/drawing/2014/main" id="{845E1ACF-511B-094D-B059-3782BF69CE9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699683" y="4438358"/>
            <a:ext cx="914400" cy="914400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721C3FC8-F20C-354C-8CA8-FFE0EEC9A3CA}"/>
              </a:ext>
            </a:extLst>
          </p:cNvPr>
          <p:cNvSpPr txBox="1"/>
          <p:nvPr/>
        </p:nvSpPr>
        <p:spPr>
          <a:xfrm>
            <a:off x="942535" y="1800668"/>
            <a:ext cx="452979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40585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Lorem ipsum dolor sit </a:t>
            </a:r>
            <a:r>
              <a:rPr lang="en-US" sz="2000" dirty="0" err="1">
                <a:solidFill>
                  <a:srgbClr val="40585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amet</a:t>
            </a:r>
            <a:r>
              <a:rPr lang="en-US" sz="2000" dirty="0">
                <a:solidFill>
                  <a:srgbClr val="40585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2000" dirty="0" err="1">
                <a:solidFill>
                  <a:srgbClr val="40585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consectetur</a:t>
            </a:r>
            <a:r>
              <a:rPr lang="en-US" sz="2000" dirty="0">
                <a:solidFill>
                  <a:srgbClr val="40585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solidFill>
                  <a:srgbClr val="40585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adipiscing</a:t>
            </a:r>
            <a:r>
              <a:rPr lang="en-US" sz="2000" dirty="0">
                <a:solidFill>
                  <a:srgbClr val="40585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solidFill>
                  <a:srgbClr val="40585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elit</a:t>
            </a:r>
            <a:r>
              <a:rPr lang="en-US" sz="2000" dirty="0">
                <a:solidFill>
                  <a:srgbClr val="40585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sed do </a:t>
            </a:r>
            <a:r>
              <a:rPr lang="en-US" sz="2000" dirty="0" err="1">
                <a:solidFill>
                  <a:srgbClr val="40585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eiusmod</a:t>
            </a:r>
            <a:r>
              <a:rPr lang="en-US" sz="2000" dirty="0">
                <a:solidFill>
                  <a:srgbClr val="40585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solidFill>
                  <a:srgbClr val="40585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tempor</a:t>
            </a:r>
            <a:r>
              <a:rPr lang="en-US" sz="2000" dirty="0">
                <a:solidFill>
                  <a:srgbClr val="40585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solidFill>
                  <a:srgbClr val="40585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incididunt</a:t>
            </a:r>
            <a:r>
              <a:rPr lang="en-US" sz="2000" dirty="0">
                <a:solidFill>
                  <a:srgbClr val="40585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solidFill>
                  <a:srgbClr val="40585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</a:t>
            </a:r>
            <a:r>
              <a:rPr lang="en-US" sz="2000" dirty="0">
                <a:solidFill>
                  <a:srgbClr val="40585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solidFill>
                  <a:srgbClr val="40585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labore</a:t>
            </a:r>
            <a:r>
              <a:rPr lang="en-US" sz="2000" dirty="0">
                <a:solidFill>
                  <a:srgbClr val="40585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et dolore magna </a:t>
            </a:r>
            <a:r>
              <a:rPr lang="en-US" sz="2000" dirty="0" err="1">
                <a:solidFill>
                  <a:srgbClr val="40585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aliqua</a:t>
            </a:r>
            <a:r>
              <a:rPr lang="en-US" sz="2000" dirty="0">
                <a:solidFill>
                  <a:srgbClr val="40585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  <a:p>
            <a:endParaRPr lang="en-US" sz="2000" dirty="0">
              <a:solidFill>
                <a:srgbClr val="40585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000" dirty="0" err="1">
                <a:solidFill>
                  <a:srgbClr val="40585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Ridiculus</a:t>
            </a:r>
            <a:r>
              <a:rPr lang="en-US" sz="2000" dirty="0">
                <a:solidFill>
                  <a:srgbClr val="40585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solidFill>
                  <a:srgbClr val="40585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mus</a:t>
            </a:r>
            <a:r>
              <a:rPr lang="en-US" sz="2000" dirty="0">
                <a:solidFill>
                  <a:srgbClr val="40585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solidFill>
                  <a:srgbClr val="40585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mauris</a:t>
            </a:r>
            <a:r>
              <a:rPr lang="en-US" sz="2000" dirty="0">
                <a:solidFill>
                  <a:srgbClr val="40585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vitae </a:t>
            </a:r>
            <a:r>
              <a:rPr lang="en-US" sz="2000" dirty="0" err="1">
                <a:solidFill>
                  <a:srgbClr val="40585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ultricies</a:t>
            </a:r>
            <a:r>
              <a:rPr lang="en-US" sz="2000" dirty="0">
                <a:solidFill>
                  <a:srgbClr val="40585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solidFill>
                  <a:srgbClr val="40585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leo</a:t>
            </a:r>
            <a:r>
              <a:rPr lang="en-US" sz="2000" dirty="0">
                <a:solidFill>
                  <a:srgbClr val="40585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integer </a:t>
            </a:r>
            <a:r>
              <a:rPr lang="en-US" sz="2000" dirty="0" err="1">
                <a:solidFill>
                  <a:srgbClr val="40585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malesuada</a:t>
            </a:r>
            <a:r>
              <a:rPr lang="en-US" sz="2000" dirty="0">
                <a:solidFill>
                  <a:srgbClr val="40585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n-US" sz="2000" dirty="0" err="1">
                <a:solidFill>
                  <a:srgbClr val="40585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Scelerisque</a:t>
            </a:r>
            <a:r>
              <a:rPr lang="en-US" sz="2000" dirty="0">
                <a:solidFill>
                  <a:srgbClr val="40585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solidFill>
                  <a:srgbClr val="40585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viverra</a:t>
            </a:r>
            <a:r>
              <a:rPr lang="en-US" sz="2000" dirty="0">
                <a:solidFill>
                  <a:srgbClr val="40585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solidFill>
                  <a:srgbClr val="40585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mauris</a:t>
            </a:r>
            <a:r>
              <a:rPr lang="en-US" sz="2000" dirty="0">
                <a:solidFill>
                  <a:srgbClr val="40585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</a:t>
            </a:r>
            <a:r>
              <a:rPr lang="en-US" sz="2000" dirty="0" err="1">
                <a:solidFill>
                  <a:srgbClr val="40585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aliquam</a:t>
            </a:r>
            <a:r>
              <a:rPr lang="en-US" sz="2000" dirty="0">
                <a:solidFill>
                  <a:srgbClr val="40585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solidFill>
                  <a:srgbClr val="40585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sem</a:t>
            </a:r>
            <a:r>
              <a:rPr lang="en-US" sz="2000" dirty="0">
                <a:solidFill>
                  <a:srgbClr val="40585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solidFill>
                  <a:srgbClr val="40585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fringilla</a:t>
            </a:r>
            <a:r>
              <a:rPr lang="en-US" sz="2000" dirty="0">
                <a:solidFill>
                  <a:srgbClr val="40585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solidFill>
                  <a:srgbClr val="40585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ut.</a:t>
            </a:r>
            <a:r>
              <a:rPr lang="en-US" sz="2000" dirty="0">
                <a:solidFill>
                  <a:srgbClr val="40585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Felis </a:t>
            </a:r>
            <a:r>
              <a:rPr lang="en-US" sz="2000" dirty="0" err="1">
                <a:solidFill>
                  <a:srgbClr val="40585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eget</a:t>
            </a:r>
            <a:r>
              <a:rPr lang="en-US" sz="2000" dirty="0">
                <a:solidFill>
                  <a:srgbClr val="40585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solidFill>
                  <a:srgbClr val="40585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velit</a:t>
            </a:r>
            <a:r>
              <a:rPr lang="en-US" sz="2000" dirty="0">
                <a:solidFill>
                  <a:srgbClr val="40585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solidFill>
                  <a:srgbClr val="40585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aliquet</a:t>
            </a:r>
            <a:r>
              <a:rPr lang="en-US" sz="2000" dirty="0">
                <a:solidFill>
                  <a:srgbClr val="40585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solidFill>
                  <a:srgbClr val="40585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sagittis</a:t>
            </a:r>
            <a:r>
              <a:rPr lang="en-US" sz="2000" dirty="0">
                <a:solidFill>
                  <a:srgbClr val="40585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id </a:t>
            </a:r>
            <a:r>
              <a:rPr lang="en-US" sz="2000" dirty="0" err="1">
                <a:solidFill>
                  <a:srgbClr val="40585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consectetur</a:t>
            </a:r>
            <a:r>
              <a:rPr lang="en-US" sz="2000" dirty="0">
                <a:solidFill>
                  <a:srgbClr val="40585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solidFill>
                  <a:srgbClr val="40585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purus</a:t>
            </a:r>
            <a:r>
              <a:rPr lang="en-US" sz="2000" dirty="0">
                <a:solidFill>
                  <a:srgbClr val="40585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514833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udio Power Point Redesign" id="{1A2F27E0-B9DA-2D42-88AF-52254C9389DE}" vid="{3BB49E7F-721E-864E-9C92-F0FCBCF4BF1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8CE9E8227A6C4AB194DC811D6C4BFC" ma:contentTypeVersion="14" ma:contentTypeDescription="Create a new document." ma:contentTypeScope="" ma:versionID="f025d6a3163b6f068537b5b3cad7f21e">
  <xsd:schema xmlns:xsd="http://www.w3.org/2001/XMLSchema" xmlns:xs="http://www.w3.org/2001/XMLSchema" xmlns:p="http://schemas.microsoft.com/office/2006/metadata/properties" xmlns:ns2="07c0c90f-c064-405f-b973-734e70230b5f" xmlns:ns3="acc760c8-bceb-4bf2-b8c0-191d8e6fa93a" targetNamespace="http://schemas.microsoft.com/office/2006/metadata/properties" ma:root="true" ma:fieldsID="4ff311657d73c49f19d37b656e993084" ns2:_="" ns3:_="">
    <xsd:import namespace="07c0c90f-c064-405f-b973-734e70230b5f"/>
    <xsd:import namespace="acc760c8-bceb-4bf2-b8c0-191d8e6fa93a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c0c90f-c064-405f-b973-734e70230b5f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a1dced58-e0b4-42b2-b81d-05092f917f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c760c8-bceb-4bf2-b8c0-191d8e6fa93a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B625299-E24D-400B-B75F-42EF0888EDC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20A0F99-0F9A-47AC-82C6-89C844FCE9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c0c90f-c064-405f-b973-734e70230b5f"/>
    <ds:schemaRef ds:uri="acc760c8-bceb-4bf2-b8c0-191d8e6fa9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847</TotalTime>
  <Words>378</Words>
  <Application>Microsoft Office PowerPoint</Application>
  <PresentationFormat>Widescreen</PresentationFormat>
  <Paragraphs>64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Verdana</vt:lpstr>
      <vt:lpstr>Elephant Pro</vt:lpstr>
      <vt:lpstr>Arial</vt:lpstr>
      <vt:lpstr>Calibri</vt:lpstr>
      <vt:lpstr>Office Theme</vt:lpstr>
      <vt:lpstr>Lorem Ipsem</vt:lpstr>
      <vt:lpstr>Lorem Ipsem</vt:lpstr>
      <vt:lpstr>PowerPoint Presentation</vt:lpstr>
      <vt:lpstr>Lorem Ipsem</vt:lpstr>
      <vt:lpstr>Lorem Ipsem</vt:lpstr>
      <vt:lpstr>PowerPoint Presentation</vt:lpstr>
      <vt:lpstr>Lorem Ipsem</vt:lpstr>
      <vt:lpstr>Lorem Ispem</vt:lpstr>
      <vt:lpstr>Lorem Ipsem</vt:lpstr>
      <vt:lpstr>Lorem Ipsem</vt:lpstr>
      <vt:lpstr>Lorem Ispem</vt:lpstr>
      <vt:lpstr>Lorem Ispem</vt:lpstr>
      <vt:lpstr>Lorem Ipsem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Learning</dc:title>
  <dc:creator>Canez, Bernadette Rose - (bernadettecanez)</dc:creator>
  <cp:lastModifiedBy>Georgia Davis</cp:lastModifiedBy>
  <cp:revision>12</cp:revision>
  <dcterms:created xsi:type="dcterms:W3CDTF">2022-02-01T19:51:59Z</dcterms:created>
  <dcterms:modified xsi:type="dcterms:W3CDTF">2024-04-03T23:14:47Z</dcterms:modified>
</cp:coreProperties>
</file>